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B9D27-78AB-47B7-B2DA-B3DB8A1EF45B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2629D-992A-4AC4-BFE6-FBFDC25B6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20.gencat.cat/portal/site/ensenyament/menuitem.9a223ac6a46fb43356159f10b0c0e1a0/?vgnextoid=84e2e84c31bdf110VgnVCM1000008d0c1e0aRCRD&amp;vgnextchannel=84e2e84c31bdf110VgnVCM1000008d0c1e0aRCRD&amp;vgnextfmt=defaul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capbussatalempresa/tasca" TargetMode="External"/><Relationship Id="rId2" Type="http://schemas.openxmlformats.org/officeDocument/2006/relationships/hyperlink" Target="mailto:orientabanus4t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senyament.com/ca/hom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cat.com/institutscerdanyo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CRÈDIT DE SÍNTESI DE 4T D’ESO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solidFill>
                  <a:srgbClr val="7030A0"/>
                </a:solidFill>
              </a:rPr>
              <a:t>ORIENTABANÚS 2013-14</a:t>
            </a:r>
          </a:p>
          <a:p>
            <a:r>
              <a:rPr lang="es-ES" sz="4000" dirty="0" smtClean="0">
                <a:solidFill>
                  <a:srgbClr val="7030A0"/>
                </a:solidFill>
              </a:rPr>
              <a:t>10 al 14 de MARÇ</a:t>
            </a:r>
            <a:endParaRPr lang="es-ES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ATENCIÓ PROVES D’ACCÉS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s-ES" b="1" dirty="0" smtClean="0">
                <a:solidFill>
                  <a:srgbClr val="7030A0"/>
                </a:solidFill>
              </a:rPr>
              <a:t>CALENDARI PROVES ACCÉS: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>
                <a:hlinkClick r:id="rId2"/>
              </a:rPr>
              <a:t>PROVES </a:t>
            </a:r>
            <a:r>
              <a:rPr lang="es-ES" dirty="0">
                <a:hlinkClick r:id="rId2"/>
              </a:rPr>
              <a:t>D’ACCÉS </a:t>
            </a:r>
            <a:r>
              <a:rPr lang="es-ES" dirty="0"/>
              <a:t>DEL </a:t>
            </a:r>
            <a:r>
              <a:rPr lang="es-ES" dirty="0">
                <a:solidFill>
                  <a:srgbClr val="FF0000"/>
                </a:solidFill>
              </a:rPr>
              <a:t>10 AL 19 DE MARÇ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1.</a:t>
            </a:r>
            <a:r>
              <a:rPr lang="es-ES" b="1" dirty="0" smtClean="0"/>
              <a:t>Prova </a:t>
            </a:r>
            <a:r>
              <a:rPr lang="es-ES" b="1" dirty="0" err="1"/>
              <a:t>d'accés</a:t>
            </a:r>
            <a:r>
              <a:rPr lang="es-ES" b="1" dirty="0"/>
              <a:t> </a:t>
            </a:r>
            <a:r>
              <a:rPr lang="es-ES" b="1" dirty="0" err="1"/>
              <a:t>als</a:t>
            </a:r>
            <a:r>
              <a:rPr lang="es-ES" b="1" dirty="0"/>
              <a:t> cicles </a:t>
            </a:r>
            <a:r>
              <a:rPr lang="es-ES" b="1" dirty="0" err="1"/>
              <a:t>formatius</a:t>
            </a:r>
            <a:r>
              <a:rPr lang="es-ES" b="1" dirty="0"/>
              <a:t> de </a:t>
            </a:r>
            <a:r>
              <a:rPr lang="es-ES" b="1" dirty="0" err="1"/>
              <a:t>grau</a:t>
            </a:r>
            <a:r>
              <a:rPr lang="es-ES" b="1" dirty="0"/>
              <a:t> </a:t>
            </a:r>
            <a:r>
              <a:rPr lang="es-ES" b="1" dirty="0" err="1"/>
              <a:t>mitjà</a:t>
            </a:r>
            <a:r>
              <a:rPr lang="es-ES" dirty="0"/>
              <a:t> de </a:t>
            </a:r>
            <a:r>
              <a:rPr lang="es-ES" dirty="0" err="1"/>
              <a:t>formació</a:t>
            </a:r>
            <a:r>
              <a:rPr lang="es-ES" dirty="0"/>
              <a:t> </a:t>
            </a:r>
            <a:r>
              <a:rPr lang="es-ES" dirty="0" err="1"/>
              <a:t>professional</a:t>
            </a:r>
            <a:r>
              <a:rPr lang="es-ES" dirty="0"/>
              <a:t> inicial. 17 ANYS DURANT EL 2014</a:t>
            </a:r>
          </a:p>
          <a:p>
            <a:pPr marL="0" indent="0">
              <a:buNone/>
            </a:pPr>
            <a:r>
              <a:rPr lang="es-ES" dirty="0" smtClean="0"/>
              <a:t>2.Prova </a:t>
            </a:r>
            <a:r>
              <a:rPr lang="es-ES" dirty="0" err="1"/>
              <a:t>d'accés</a:t>
            </a:r>
            <a:r>
              <a:rPr lang="es-ES" dirty="0"/>
              <a:t> </a:t>
            </a:r>
            <a:r>
              <a:rPr lang="es-ES" dirty="0" err="1"/>
              <a:t>als</a:t>
            </a:r>
            <a:r>
              <a:rPr lang="es-ES" dirty="0"/>
              <a:t> cicles </a:t>
            </a:r>
            <a:r>
              <a:rPr lang="es-ES" dirty="0" err="1"/>
              <a:t>formatius</a:t>
            </a:r>
            <a:r>
              <a:rPr lang="es-ES" dirty="0"/>
              <a:t> de </a:t>
            </a:r>
            <a:r>
              <a:rPr lang="es-ES" dirty="0" err="1"/>
              <a:t>grau</a:t>
            </a:r>
            <a:r>
              <a:rPr lang="es-ES" dirty="0"/>
              <a:t> </a:t>
            </a:r>
            <a:r>
              <a:rPr lang="es-ES" dirty="0" err="1"/>
              <a:t>mitjà</a:t>
            </a:r>
            <a:r>
              <a:rPr lang="es-ES" dirty="0"/>
              <a:t> </a:t>
            </a:r>
            <a:r>
              <a:rPr lang="es-ES" b="1" dirty="0" err="1"/>
              <a:t>d'arts</a:t>
            </a:r>
            <a:r>
              <a:rPr lang="es-ES" b="1" dirty="0"/>
              <a:t> </a:t>
            </a:r>
            <a:r>
              <a:rPr lang="es-ES" b="1" dirty="0" err="1"/>
              <a:t>plàstiques</a:t>
            </a:r>
            <a:r>
              <a:rPr lang="es-ES" b="1" dirty="0"/>
              <a:t> i </a:t>
            </a:r>
            <a:r>
              <a:rPr lang="es-ES" b="1" dirty="0" err="1"/>
              <a:t>disseny</a:t>
            </a:r>
            <a:endParaRPr lang="es-ES" b="1" dirty="0"/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a.	    Art floral</a:t>
            </a:r>
          </a:p>
          <a:p>
            <a:pPr marL="0" indent="0">
              <a:buNone/>
            </a:pPr>
            <a:r>
              <a:rPr lang="es-ES" dirty="0"/>
              <a:t>b.	    </a:t>
            </a:r>
            <a:r>
              <a:rPr lang="es-ES" dirty="0" err="1"/>
              <a:t>Arts</a:t>
            </a:r>
            <a:r>
              <a:rPr lang="es-ES" dirty="0"/>
              <a:t> </a:t>
            </a:r>
            <a:r>
              <a:rPr lang="es-ES" dirty="0" err="1"/>
              <a:t>aplicades</a:t>
            </a:r>
            <a:r>
              <a:rPr lang="es-ES" dirty="0"/>
              <a:t> al </a:t>
            </a:r>
            <a:r>
              <a:rPr lang="es-ES" dirty="0" err="1"/>
              <a:t>llibre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c.	    </a:t>
            </a:r>
            <a:r>
              <a:rPr lang="es-ES" dirty="0" err="1"/>
              <a:t>Arts</a:t>
            </a:r>
            <a:r>
              <a:rPr lang="es-ES" dirty="0"/>
              <a:t> </a:t>
            </a:r>
            <a:r>
              <a:rPr lang="es-ES" dirty="0" err="1"/>
              <a:t>aplicades</a:t>
            </a:r>
            <a:r>
              <a:rPr lang="es-ES" dirty="0"/>
              <a:t> al </a:t>
            </a:r>
            <a:r>
              <a:rPr lang="es-ES" dirty="0" err="1"/>
              <a:t>mur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d.</a:t>
            </a:r>
            <a:r>
              <a:rPr lang="es-ES" dirty="0"/>
              <a:t>	    </a:t>
            </a:r>
            <a:r>
              <a:rPr lang="es-ES" dirty="0" err="1"/>
              <a:t>Arts</a:t>
            </a:r>
            <a:r>
              <a:rPr lang="es-ES" dirty="0"/>
              <a:t> </a:t>
            </a:r>
            <a:r>
              <a:rPr lang="es-ES" dirty="0" err="1"/>
              <a:t>aplicades</a:t>
            </a:r>
            <a:r>
              <a:rPr lang="es-ES" dirty="0"/>
              <a:t> de </a:t>
            </a:r>
            <a:r>
              <a:rPr lang="es-ES" dirty="0" err="1"/>
              <a:t>l'escultura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e.	    </a:t>
            </a:r>
            <a:r>
              <a:rPr lang="es-ES" dirty="0" err="1"/>
              <a:t>Ceràmica</a:t>
            </a:r>
            <a:r>
              <a:rPr lang="es-ES" dirty="0"/>
              <a:t> artística</a:t>
            </a:r>
          </a:p>
          <a:p>
            <a:pPr marL="0" indent="0">
              <a:buNone/>
            </a:pPr>
            <a:r>
              <a:rPr lang="es-ES" dirty="0" smtClean="0"/>
              <a:t>f.</a:t>
            </a:r>
            <a:r>
              <a:rPr lang="es-ES" dirty="0"/>
              <a:t>	    </a:t>
            </a:r>
            <a:r>
              <a:rPr lang="es-ES" dirty="0" err="1"/>
              <a:t>Comunicació</a:t>
            </a:r>
            <a:r>
              <a:rPr lang="es-ES" dirty="0"/>
              <a:t> </a:t>
            </a:r>
            <a:r>
              <a:rPr lang="es-ES" dirty="0" err="1"/>
              <a:t>gràfica</a:t>
            </a:r>
            <a:r>
              <a:rPr lang="es-ES" dirty="0"/>
              <a:t> i audiovisual</a:t>
            </a:r>
          </a:p>
          <a:p>
            <a:pPr marL="0" indent="0">
              <a:buNone/>
            </a:pPr>
            <a:r>
              <a:rPr lang="es-ES" dirty="0"/>
              <a:t>g.	    </a:t>
            </a:r>
            <a:r>
              <a:rPr lang="es-ES" dirty="0" err="1"/>
              <a:t>Esmalts</a:t>
            </a:r>
            <a:r>
              <a:rPr lang="es-ES" dirty="0"/>
              <a:t> </a:t>
            </a:r>
            <a:r>
              <a:rPr lang="es-ES" dirty="0" err="1"/>
              <a:t>artístics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h.	    </a:t>
            </a:r>
            <a:r>
              <a:rPr lang="es-ES" dirty="0" err="1"/>
              <a:t>Joieria</a:t>
            </a:r>
            <a:r>
              <a:rPr lang="es-ES" dirty="0"/>
              <a:t> </a:t>
            </a:r>
            <a:r>
              <a:rPr lang="es-ES" dirty="0" err="1"/>
              <a:t>d'art</a:t>
            </a:r>
            <a:endParaRPr lang="es-ES" dirty="0"/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3.Proves </a:t>
            </a:r>
            <a:r>
              <a:rPr lang="es-ES" dirty="0" err="1"/>
              <a:t>específiques</a:t>
            </a:r>
            <a:r>
              <a:rPr lang="es-ES" dirty="0"/>
              <a:t> </a:t>
            </a:r>
            <a:r>
              <a:rPr lang="es-ES" dirty="0" err="1"/>
              <a:t>d'accés</a:t>
            </a:r>
            <a:r>
              <a:rPr lang="es-ES" dirty="0"/>
              <a:t> </a:t>
            </a:r>
            <a:r>
              <a:rPr lang="es-ES" dirty="0" err="1"/>
              <a:t>als</a:t>
            </a:r>
            <a:r>
              <a:rPr lang="es-ES" dirty="0"/>
              <a:t> </a:t>
            </a:r>
            <a:r>
              <a:rPr lang="es-ES" b="1" dirty="0" err="1"/>
              <a:t>ensenyaments</a:t>
            </a:r>
            <a:r>
              <a:rPr lang="es-ES" b="1" dirty="0"/>
              <a:t> </a:t>
            </a:r>
            <a:r>
              <a:rPr lang="es-ES" b="1" dirty="0" err="1"/>
              <a:t>esportius</a:t>
            </a:r>
            <a:endParaRPr lang="es-ES" b="1" dirty="0"/>
          </a:p>
          <a:p>
            <a:pPr marL="0" indent="0">
              <a:buNone/>
            </a:pPr>
            <a:r>
              <a:rPr lang="es-ES" dirty="0" err="1"/>
              <a:t>Els</a:t>
            </a:r>
            <a:r>
              <a:rPr lang="es-ES" dirty="0"/>
              <a:t> </a:t>
            </a:r>
            <a:r>
              <a:rPr lang="es-ES" dirty="0" err="1"/>
              <a:t>ensenyaments</a:t>
            </a:r>
            <a:r>
              <a:rPr lang="es-ES" dirty="0"/>
              <a:t> </a:t>
            </a:r>
            <a:r>
              <a:rPr lang="es-ES" dirty="0" err="1"/>
              <a:t>esportius</a:t>
            </a:r>
            <a:r>
              <a:rPr lang="es-ES" dirty="0"/>
              <a:t> </a:t>
            </a:r>
            <a:r>
              <a:rPr lang="es-ES" dirty="0" err="1"/>
              <a:t>s'agrupen</a:t>
            </a:r>
            <a:r>
              <a:rPr lang="es-ES" dirty="0"/>
              <a:t> en les </a:t>
            </a:r>
            <a:r>
              <a:rPr lang="es-ES" dirty="0" err="1"/>
              <a:t>modalitats</a:t>
            </a:r>
            <a:r>
              <a:rPr lang="es-ES" dirty="0"/>
              <a:t> </a:t>
            </a:r>
            <a:r>
              <a:rPr lang="es-ES" dirty="0" err="1"/>
              <a:t>següents</a:t>
            </a:r>
            <a:r>
              <a:rPr lang="es-ES" dirty="0"/>
              <a:t>:</a:t>
            </a:r>
          </a:p>
          <a:p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a</a:t>
            </a:r>
            <a:r>
              <a:rPr lang="es-ES" dirty="0"/>
              <a:t>.	    </a:t>
            </a:r>
            <a:r>
              <a:rPr lang="es-ES" dirty="0" err="1"/>
              <a:t>Atletisme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b.	    Basquetbol</a:t>
            </a:r>
          </a:p>
          <a:p>
            <a:pPr marL="0" indent="0">
              <a:buNone/>
            </a:pPr>
            <a:r>
              <a:rPr lang="es-ES" dirty="0"/>
              <a:t>c.	    </a:t>
            </a:r>
            <a:r>
              <a:rPr lang="es-ES" dirty="0" err="1"/>
              <a:t>Busseig</a:t>
            </a:r>
            <a:r>
              <a:rPr lang="es-ES" dirty="0"/>
              <a:t> </a:t>
            </a:r>
            <a:r>
              <a:rPr lang="es-ES" dirty="0" err="1"/>
              <a:t>esportiu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d.	    Esgrima</a:t>
            </a:r>
          </a:p>
          <a:p>
            <a:pPr marL="0" indent="0">
              <a:buNone/>
            </a:pPr>
            <a:r>
              <a:rPr lang="es-ES" dirty="0"/>
              <a:t>e.	    </a:t>
            </a:r>
            <a:r>
              <a:rPr lang="es-ES" dirty="0" err="1"/>
              <a:t>Espeleologia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f.	    </a:t>
            </a:r>
            <a:r>
              <a:rPr lang="es-ES" dirty="0" err="1"/>
              <a:t>Esports</a:t>
            </a:r>
            <a:r>
              <a:rPr lang="es-ES" dirty="0"/>
              <a:t> de </a:t>
            </a:r>
            <a:r>
              <a:rPr lang="es-ES" dirty="0" err="1"/>
              <a:t>combat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g.	    </a:t>
            </a:r>
            <a:r>
              <a:rPr lang="es-ES" dirty="0" err="1"/>
              <a:t>Esports</a:t>
            </a:r>
            <a:r>
              <a:rPr lang="es-ES" dirty="0"/>
              <a:t> </a:t>
            </a:r>
            <a:r>
              <a:rPr lang="es-ES" dirty="0" err="1"/>
              <a:t>eqüestres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h.	    </a:t>
            </a:r>
            <a:r>
              <a:rPr lang="es-ES" dirty="0" err="1"/>
              <a:t>Esports</a:t>
            </a:r>
            <a:r>
              <a:rPr lang="es-ES" dirty="0"/>
              <a:t> </a:t>
            </a:r>
            <a:r>
              <a:rPr lang="es-ES" dirty="0" err="1"/>
              <a:t>d'hivern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i.	    </a:t>
            </a:r>
            <a:r>
              <a:rPr lang="es-ES" dirty="0" err="1"/>
              <a:t>Esports</a:t>
            </a:r>
            <a:r>
              <a:rPr lang="es-ES" dirty="0"/>
              <a:t> de vela</a:t>
            </a:r>
          </a:p>
          <a:p>
            <a:pPr marL="0" indent="0">
              <a:buNone/>
            </a:pPr>
            <a:r>
              <a:rPr lang="es-ES" dirty="0"/>
              <a:t>j.	    Futbol i futbol sala</a:t>
            </a:r>
          </a:p>
          <a:p>
            <a:pPr marL="0" indent="0">
              <a:buNone/>
            </a:pPr>
            <a:r>
              <a:rPr lang="es-ES" dirty="0"/>
              <a:t>k.	    </a:t>
            </a:r>
            <a:r>
              <a:rPr lang="es-ES" dirty="0" err="1"/>
              <a:t>Handbol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l.	    </a:t>
            </a:r>
            <a:r>
              <a:rPr lang="es-ES" dirty="0" err="1"/>
              <a:t>Esports</a:t>
            </a:r>
            <a:r>
              <a:rPr lang="es-ES" dirty="0"/>
              <a:t> de </a:t>
            </a:r>
            <a:r>
              <a:rPr lang="es-ES" dirty="0" err="1"/>
              <a:t>muntanya</a:t>
            </a:r>
            <a:r>
              <a:rPr lang="es-ES" dirty="0"/>
              <a:t> i escalada</a:t>
            </a:r>
          </a:p>
          <a:p>
            <a:pPr marL="0" indent="0">
              <a:buNone/>
            </a:pPr>
            <a:r>
              <a:rPr lang="es-ES" dirty="0"/>
              <a:t>m.	    </a:t>
            </a:r>
            <a:r>
              <a:rPr lang="es-ES" dirty="0" err="1"/>
              <a:t>Salvament</a:t>
            </a:r>
            <a:r>
              <a:rPr lang="es-ES" dirty="0"/>
              <a:t> i </a:t>
            </a:r>
            <a:r>
              <a:rPr lang="es-ES" dirty="0" err="1"/>
              <a:t>socorrisme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4.Prova </a:t>
            </a:r>
            <a:r>
              <a:rPr lang="es-ES" dirty="0" err="1"/>
              <a:t>d'accés</a:t>
            </a:r>
            <a:r>
              <a:rPr lang="es-ES" dirty="0"/>
              <a:t> </a:t>
            </a:r>
            <a:r>
              <a:rPr lang="es-ES" dirty="0" err="1"/>
              <a:t>als</a:t>
            </a:r>
            <a:r>
              <a:rPr lang="es-ES" dirty="0"/>
              <a:t> </a:t>
            </a:r>
            <a:r>
              <a:rPr lang="es-ES" dirty="0" err="1"/>
              <a:t>ensenyaments</a:t>
            </a:r>
            <a:r>
              <a:rPr lang="es-ES" dirty="0"/>
              <a:t> </a:t>
            </a:r>
            <a:r>
              <a:rPr lang="es-ES" dirty="0" err="1"/>
              <a:t>professionals</a:t>
            </a:r>
            <a:r>
              <a:rPr lang="es-ES" dirty="0"/>
              <a:t> de </a:t>
            </a:r>
            <a:r>
              <a:rPr lang="es-ES" b="1" dirty="0"/>
              <a:t>música i </a:t>
            </a:r>
            <a:r>
              <a:rPr lang="es-ES" b="1" dirty="0" err="1"/>
              <a:t>dansa</a:t>
            </a:r>
            <a:r>
              <a:rPr lang="es-ES" b="1" dirty="0"/>
              <a:t> </a:t>
            </a:r>
            <a:r>
              <a:rPr lang="es-ES" dirty="0"/>
              <a:t>. </a:t>
            </a:r>
            <a:r>
              <a:rPr lang="es-ES" dirty="0" err="1"/>
              <a:t>Termini</a:t>
            </a:r>
            <a:r>
              <a:rPr lang="es-ES" dirty="0"/>
              <a:t> </a:t>
            </a:r>
            <a:r>
              <a:rPr lang="es-ES" dirty="0" err="1"/>
              <a:t>d'inscripció</a:t>
            </a:r>
            <a:r>
              <a:rPr lang="es-ES" dirty="0"/>
              <a:t>: de l'11 de </a:t>
            </a:r>
            <a:r>
              <a:rPr lang="es-ES" dirty="0" err="1"/>
              <a:t>març</a:t>
            </a:r>
            <a:r>
              <a:rPr lang="es-ES" dirty="0"/>
              <a:t> al 4 </a:t>
            </a:r>
            <a:r>
              <a:rPr lang="es-ES" dirty="0" err="1"/>
              <a:t>d'abril</a:t>
            </a:r>
            <a:r>
              <a:rPr lang="es-ES" dirty="0"/>
              <a:t> 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79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ES" dirty="0" smtClean="0">
                <a:solidFill>
                  <a:srgbClr val="00B050"/>
                </a:solidFill>
              </a:rPr>
              <a:t>ESTRUCTURA DE LA SETMANA</a:t>
            </a:r>
            <a:endParaRPr lang="es-ES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1"/>
            <a:ext cx="8964488" cy="591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1156990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rgbClr val="00B050"/>
                </a:solidFill>
              </a:rPr>
              <a:t>DILLUNS, DIJOUS I DIVENDRES </a:t>
            </a:r>
            <a:br>
              <a:rPr lang="es-ES" sz="3200" dirty="0" smtClean="0">
                <a:solidFill>
                  <a:srgbClr val="00B050"/>
                </a:solidFill>
              </a:rPr>
            </a:br>
            <a:r>
              <a:rPr lang="es-ES" sz="3200" dirty="0" smtClean="0">
                <a:solidFill>
                  <a:srgbClr val="00B050"/>
                </a:solidFill>
              </a:rPr>
              <a:t>DE 9 A 11. </a:t>
            </a:r>
            <a:br>
              <a:rPr lang="es-ES" sz="3200" dirty="0" smtClean="0">
                <a:solidFill>
                  <a:srgbClr val="00B050"/>
                </a:solidFill>
              </a:rPr>
            </a:br>
            <a:r>
              <a:rPr lang="es-ES" sz="3200" dirty="0" smtClean="0">
                <a:solidFill>
                  <a:srgbClr val="00B050"/>
                </a:solidFill>
              </a:rPr>
              <a:t>HEU DE PREPARAR EL SEGÜENTS DOCUMENTS</a:t>
            </a:r>
            <a:endParaRPr lang="es-ES" sz="3200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dirty="0" smtClean="0"/>
              <a:t>ÍNDEX DEL </a:t>
            </a:r>
            <a:r>
              <a:rPr lang="es-ES" b="1" dirty="0" smtClean="0"/>
              <a:t>DOSSIER</a:t>
            </a:r>
            <a:r>
              <a:rPr lang="es-ES" dirty="0" smtClean="0"/>
              <a:t> DE LA SETMANA A ENVIAR A L’ADREÇA DE CORREU </a:t>
            </a:r>
            <a:r>
              <a:rPr lang="es-ES" b="1" dirty="0" smtClean="0">
                <a:hlinkClick r:id="rId2"/>
              </a:rPr>
              <a:t>orientabanus4t@gmail.com</a:t>
            </a:r>
            <a:r>
              <a:rPr lang="es-ES" b="1" dirty="0" smtClean="0"/>
              <a:t>, cal indicar </a:t>
            </a:r>
            <a:r>
              <a:rPr lang="es-ES" b="1" dirty="0" err="1" smtClean="0"/>
              <a:t>nivell</a:t>
            </a:r>
            <a:r>
              <a:rPr lang="es-ES" b="1" dirty="0" smtClean="0"/>
              <a:t>, </a:t>
            </a:r>
            <a:r>
              <a:rPr lang="es-ES" b="1" dirty="0" err="1" smtClean="0"/>
              <a:t>grup</a:t>
            </a:r>
            <a:r>
              <a:rPr lang="es-ES" b="1" dirty="0" smtClean="0"/>
              <a:t>, </a:t>
            </a:r>
            <a:r>
              <a:rPr lang="es-ES" b="1" dirty="0" err="1" smtClean="0"/>
              <a:t>components</a:t>
            </a:r>
            <a:r>
              <a:rPr lang="es-ES" b="1" dirty="0" smtClean="0"/>
              <a:t> del </a:t>
            </a:r>
            <a:r>
              <a:rPr lang="es-ES" b="1" dirty="0" err="1" smtClean="0"/>
              <a:t>grup</a:t>
            </a:r>
            <a:r>
              <a:rPr lang="es-ES" b="1" dirty="0" smtClean="0"/>
              <a:t> i tutor/a</a:t>
            </a:r>
            <a:r>
              <a:rPr lang="es-ES" dirty="0" smtClean="0"/>
              <a:t>: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DOCUMENT</a:t>
            </a:r>
            <a:r>
              <a:rPr lang="es-ES" dirty="0" smtClean="0"/>
              <a:t> WEBQUEST </a:t>
            </a:r>
            <a:r>
              <a:rPr lang="es-ES" dirty="0" smtClean="0">
                <a:hlinkClick r:id="rId3"/>
              </a:rPr>
              <a:t>CAPBUSSA’T A L’EMPRESA</a:t>
            </a:r>
            <a:r>
              <a:rPr lang="es-ES" dirty="0" smtClean="0"/>
              <a:t> (ÍNDEX A LA DESCRIPCIÓ DE LA TASCA)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PRESENTACIÓ</a:t>
            </a:r>
            <a:r>
              <a:rPr lang="es-ES" dirty="0" smtClean="0"/>
              <a:t> EN MURAL.LY, POWER POINT, GLÓGSTER, ETC DE L’</a:t>
            </a:r>
            <a:r>
              <a:rPr lang="es-ES" b="1" dirty="0" smtClean="0"/>
              <a:t>EMPRESA</a:t>
            </a:r>
            <a:r>
              <a:rPr lang="es-ES" dirty="0" smtClean="0"/>
              <a:t> VISITADA SEGUINT EL GUIÓ POSADA EN COMÚ QUE ES TROBA A LA TASCA DE LA WQ.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RESUM</a:t>
            </a:r>
            <a:r>
              <a:rPr lang="es-ES" dirty="0" smtClean="0"/>
              <a:t> DE LES </a:t>
            </a:r>
            <a:r>
              <a:rPr lang="es-ES" b="1" dirty="0" smtClean="0"/>
              <a:t>XERRADES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QÜESTIONARI DEL SALÓ</a:t>
            </a:r>
          </a:p>
          <a:p>
            <a:endParaRPr lang="es-ES" dirty="0" smtClean="0">
              <a:solidFill>
                <a:schemeClr val="accent6"/>
              </a:solidFill>
            </a:endParaRP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LA SETMANA ANTERIOR I </a:t>
            </a:r>
            <a:br>
              <a:rPr lang="es-ES" dirty="0" smtClean="0">
                <a:solidFill>
                  <a:srgbClr val="00B050"/>
                </a:solidFill>
              </a:rPr>
            </a:br>
            <a:r>
              <a:rPr lang="es-ES" dirty="0" smtClean="0">
                <a:solidFill>
                  <a:srgbClr val="00B050"/>
                </a:solidFill>
              </a:rPr>
              <a:t>DILLUNS DE 9 A 11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smtClean="0">
                <a:solidFill>
                  <a:srgbClr val="00B050"/>
                </a:solidFill>
              </a:rPr>
              <a:t>SETMANA ANTERIOR </a:t>
            </a:r>
            <a:r>
              <a:rPr lang="es-ES" dirty="0" smtClean="0"/>
              <a:t>LA JOANA PASSARÀ PER LES TUTORIES PER PRESENTAR LA SETMANA, LA WEBQUEST I L’ESTRUCTURA DEL DOSSIER QUE HAN DE FER.</a:t>
            </a:r>
          </a:p>
          <a:p>
            <a:r>
              <a:rPr lang="es-ES" dirty="0" smtClean="0">
                <a:solidFill>
                  <a:srgbClr val="00B050"/>
                </a:solidFill>
              </a:rPr>
              <a:t>DILLUNS DE 9 A 11 </a:t>
            </a:r>
            <a:r>
              <a:rPr lang="es-ES" dirty="0" smtClean="0"/>
              <a:t>HAN DE PREPARAR EL </a:t>
            </a:r>
            <a:r>
              <a:rPr lang="es-ES" b="1" dirty="0" smtClean="0"/>
              <a:t>QÜESTIONARI PREVI </a:t>
            </a:r>
            <a:r>
              <a:rPr lang="es-ES" dirty="0" smtClean="0"/>
              <a:t>A LES VISITES A LES EMPRESES QUE ES TROBA A LA WQ. SE’LS DONARÀ IMPRÈS </a:t>
            </a:r>
            <a:r>
              <a:rPr lang="es-ES" u="sng" dirty="0" smtClean="0"/>
              <a:t>DILLUNS A LES 9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50"/>
                </a:solidFill>
              </a:rPr>
              <a:t>DIMARTS: LES EMPRESES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ES VISITARAN 3 EMPRESES:</a:t>
            </a:r>
          </a:p>
          <a:p>
            <a:r>
              <a:rPr lang="es-ES" dirty="0" smtClean="0"/>
              <a:t>. A </a:t>
            </a:r>
            <a:r>
              <a:rPr lang="es-ES" u="sng" dirty="0" smtClean="0"/>
              <a:t>ERCROS</a:t>
            </a:r>
            <a:r>
              <a:rPr lang="es-ES" dirty="0" smtClean="0"/>
              <a:t> (</a:t>
            </a:r>
            <a:r>
              <a:rPr lang="es-ES" dirty="0" err="1" smtClean="0"/>
              <a:t>Fàbrica</a:t>
            </a:r>
            <a:r>
              <a:rPr lang="es-ES" dirty="0" smtClean="0"/>
              <a:t> de “polvos de moldeo termoestables con aplicaciones muy variadas”) </a:t>
            </a:r>
          </a:p>
          <a:p>
            <a:pPr>
              <a:buNone/>
            </a:pPr>
            <a:r>
              <a:rPr lang="es-ES" dirty="0" smtClean="0"/>
              <a:t>    HI ANIRAN 3 GRUPS- 18 ALUMNES EN TOTAL</a:t>
            </a:r>
          </a:p>
          <a:p>
            <a:pPr>
              <a:buNone/>
            </a:pPr>
            <a:r>
              <a:rPr lang="es-ES" dirty="0" smtClean="0"/>
              <a:t>	. A L’</a:t>
            </a:r>
            <a:r>
              <a:rPr lang="es-ES" u="sng" dirty="0" smtClean="0"/>
              <a:t>AJUNTAMENT</a:t>
            </a:r>
            <a:r>
              <a:rPr lang="es-ES" dirty="0" smtClean="0"/>
              <a:t> (empresa pública) </a:t>
            </a:r>
          </a:p>
          <a:p>
            <a:pPr>
              <a:buNone/>
            </a:pPr>
            <a:r>
              <a:rPr lang="es-ES" dirty="0" smtClean="0"/>
              <a:t>    HI ANIRAN 3 GRUPS MÉS</a:t>
            </a:r>
          </a:p>
          <a:p>
            <a:pPr>
              <a:buNone/>
            </a:pPr>
            <a:r>
              <a:rPr lang="es-ES" dirty="0" smtClean="0"/>
              <a:t>	. A </a:t>
            </a:r>
            <a:r>
              <a:rPr lang="es-ES" u="sng" dirty="0" smtClean="0"/>
              <a:t>ASCAMM</a:t>
            </a:r>
            <a:r>
              <a:rPr lang="es-ES" dirty="0" smtClean="0"/>
              <a:t> (Centre de </a:t>
            </a:r>
            <a:r>
              <a:rPr lang="es-ES" dirty="0" err="1" smtClean="0"/>
              <a:t>Tecnologia</a:t>
            </a:r>
            <a:r>
              <a:rPr lang="es-ES" dirty="0" smtClean="0"/>
              <a:t> Industrial) HI ANIRAN 8 GRUPS- 48 PERSONES</a:t>
            </a:r>
          </a:p>
          <a:p>
            <a:pPr>
              <a:buNone/>
            </a:pPr>
            <a:r>
              <a:rPr lang="es-ES" dirty="0" smtClean="0"/>
              <a:t>L’OBJECTIU DE LA VISITA ÉS </a:t>
            </a:r>
            <a:r>
              <a:rPr lang="es-ES" b="1" dirty="0" smtClean="0"/>
              <a:t>OMPLIR EL QÜESTIONARI </a:t>
            </a:r>
            <a:r>
              <a:rPr lang="es-ES" dirty="0" smtClean="0"/>
              <a:t>D’OBSERVACIÓ DE LA VISITA. QUAN TORNIN AL CENTRE HAURAN D’OMPLIR EL</a:t>
            </a:r>
            <a:r>
              <a:rPr lang="es-ES" b="1" dirty="0" smtClean="0"/>
              <a:t> QÜESTIONARI POST </a:t>
            </a:r>
            <a:r>
              <a:rPr lang="es-ES" dirty="0" smtClean="0"/>
              <a:t>I PODEN COMENÇAR LA PRESENTACIÓ DE LA INFORMACIÓ.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DIMECRES: VISITA AL SALÓ DE L’ENSENYAMENT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600" dirty="0" smtClean="0"/>
              <a:t>DILLUNS SE US PASSARÀ UN </a:t>
            </a:r>
            <a:r>
              <a:rPr lang="es-ES" sz="3600" b="1" dirty="0" smtClean="0"/>
              <a:t>QÜESTIONARI</a:t>
            </a:r>
            <a:r>
              <a:rPr lang="es-ES" sz="3600" dirty="0" smtClean="0"/>
              <a:t> A RESOLDRE EN LA VISITA DEL SALÓ QUE HAUREU D’ADJUNTAR A LA RESTA DEL TREBALL FET.</a:t>
            </a:r>
          </a:p>
          <a:p>
            <a:r>
              <a:rPr lang="es-ES" sz="3600" dirty="0" smtClean="0">
                <a:hlinkClick r:id="rId2"/>
              </a:rPr>
              <a:t>SALÓ DE L’ENSENYAMENT 2014</a:t>
            </a:r>
            <a:endParaRPr lang="es-ES" sz="3600" dirty="0" smtClean="0"/>
          </a:p>
          <a:p>
            <a:endParaRPr lang="es-ES" sz="24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XERRADES D’ORIENTACIÓ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3600" dirty="0" smtClean="0">
                <a:solidFill>
                  <a:srgbClr val="00B050"/>
                </a:solidFill>
              </a:rPr>
              <a:t>DILLUNS, DIJOUS I DIVENDRES D’11.30 A 13.30</a:t>
            </a:r>
            <a:endParaRPr lang="es-ES" sz="3600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a-ES" b="1" dirty="0" smtClean="0"/>
              <a:t>DILLUNS</a:t>
            </a:r>
            <a:r>
              <a:rPr lang="ca-ES" dirty="0" smtClean="0"/>
              <a:t>- XERRADA a càrrec de Mercè Baqué de </a:t>
            </a:r>
            <a:r>
              <a:rPr lang="ca-ES" dirty="0" err="1" smtClean="0"/>
              <a:t>l’OTG</a:t>
            </a:r>
            <a:r>
              <a:rPr lang="ca-ES" dirty="0" smtClean="0"/>
              <a:t> de Cerdanyola i Minerva de la Masia: Inscriure’s a </a:t>
            </a:r>
            <a:r>
              <a:rPr lang="ca-ES" dirty="0" err="1" smtClean="0"/>
              <a:t>l’OTG</a:t>
            </a:r>
            <a:r>
              <a:rPr lang="ca-ES" dirty="0" smtClean="0"/>
              <a:t>, serveis que ofereix </a:t>
            </a:r>
            <a:r>
              <a:rPr lang="ca-ES" dirty="0" err="1" smtClean="0"/>
              <a:t>l’OTG</a:t>
            </a:r>
            <a:r>
              <a:rPr lang="ca-ES" dirty="0" smtClean="0"/>
              <a:t> i la Masia, Borsa de treball de la Masia, competències professionals.</a:t>
            </a:r>
          </a:p>
          <a:p>
            <a:r>
              <a:rPr lang="ca-ES" b="1" dirty="0" smtClean="0"/>
              <a:t>DIJOUS</a:t>
            </a:r>
            <a:r>
              <a:rPr lang="ca-ES" dirty="0" smtClean="0"/>
              <a:t>- XERRADA BATXILLERAT a càrrec de Jordi Tel i </a:t>
            </a:r>
            <a:r>
              <a:rPr lang="ca-ES" dirty="0" err="1" smtClean="0"/>
              <a:t>exalumnes</a:t>
            </a:r>
            <a:r>
              <a:rPr lang="ca-ES" dirty="0" smtClean="0"/>
              <a:t> explicarà estructura del batxillerat, vinculació amb estudis posteriors</a:t>
            </a:r>
          </a:p>
          <a:p>
            <a:r>
              <a:rPr lang="ca-ES" b="1" dirty="0" smtClean="0"/>
              <a:t>DIVENDRES</a:t>
            </a:r>
            <a:r>
              <a:rPr lang="ca-ES" dirty="0" smtClean="0"/>
              <a:t>- Els alumnes de 4t es dividiran en dos grups:</a:t>
            </a:r>
          </a:p>
          <a:p>
            <a:pPr lvl="1"/>
            <a:r>
              <a:rPr lang="ca-ES" dirty="0" smtClean="0"/>
              <a:t>XERRADA CICLES FORMATIUS a càrrec de Mercè Rom per explicar estructura dels estudis i vinculació amb estudis posteriors.</a:t>
            </a:r>
          </a:p>
          <a:p>
            <a:pPr lvl="1"/>
            <a:r>
              <a:rPr lang="ca-ES" dirty="0" smtClean="0"/>
              <a:t>XERRADA A CÀRREC DE </a:t>
            </a:r>
            <a:r>
              <a:rPr lang="ca-ES" dirty="0" err="1" smtClean="0"/>
              <a:t>Laureà</a:t>
            </a:r>
            <a:r>
              <a:rPr lang="ca-ES" dirty="0" smtClean="0"/>
              <a:t> RV que és enginyer industrial.</a:t>
            </a:r>
          </a:p>
          <a:p>
            <a:pPr lvl="1">
              <a:buNone/>
            </a:pPr>
            <a:r>
              <a:rPr lang="ca-ES" dirty="0" smtClean="0"/>
              <a:t>S’HA D’</a:t>
            </a:r>
            <a:r>
              <a:rPr lang="ca-ES" b="1" dirty="0" smtClean="0"/>
              <a:t>AGAFAR APUNTS </a:t>
            </a:r>
            <a:r>
              <a:rPr lang="ca-ES" dirty="0" smtClean="0"/>
              <a:t>PER PODER FER ELS RESUMS.</a:t>
            </a:r>
          </a:p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MATERIAL QUE S’HA DE PORTAR PEL CRÈDIT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CARPETA PER GUARDAR EL MATERIAL I LLIBRETA INDIVIDUAL PER AGAFAR APUNTS.</a:t>
            </a:r>
          </a:p>
          <a:p>
            <a:r>
              <a:rPr lang="es-ES" dirty="0" smtClean="0"/>
              <a:t>PENDRIVE </a:t>
            </a:r>
          </a:p>
          <a:p>
            <a:r>
              <a:rPr lang="es-ES" dirty="0" smtClean="0"/>
              <a:t>CÀMERA DE FOTOS PER RECOLLIR EL MATERIAL GRÀFIC DE </a:t>
            </a:r>
            <a:r>
              <a:rPr lang="es-ES" smtClean="0"/>
              <a:t>LA SETMANA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</a:rPr>
              <a:t>RECOLLIDA I EXPOSICIÓ DE MATERIAL GRÀFIC I ESCRIT DE LA SETMANA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2800" dirty="0" smtClean="0"/>
              <a:t>QUATRE CENTRES EDUCATIUS DEL MUNICIPI FORMEM PART D’UN </a:t>
            </a:r>
            <a:r>
              <a:rPr lang="es-ES" sz="2800" b="1" dirty="0" smtClean="0"/>
              <a:t>PROJECTE COL.LABORATIU </a:t>
            </a:r>
            <a:r>
              <a:rPr lang="es-ES" sz="2800" dirty="0" smtClean="0"/>
              <a:t>QUE TÉ COM A FIL CONDUCTOR L’APROPAMENT A LES EMPRESES DE LA LOCALITAT (INS JAUME MIMÓ, INS FORAT DEL VENT, INS BANÚS I CFT FLOR DE MAIG)</a:t>
            </a:r>
          </a:p>
          <a:p>
            <a:pPr algn="just">
              <a:buNone/>
            </a:pPr>
            <a:endParaRPr lang="es-ES" sz="2800" dirty="0" smtClean="0"/>
          </a:p>
          <a:p>
            <a:pPr algn="just"/>
            <a:r>
              <a:rPr lang="es-ES" sz="2800" dirty="0" smtClean="0"/>
              <a:t>L’EXPOSICIÓ DELS MILLORS MATERIALS ELABORATS QUE ES RECOLLIN ES FARÀ AL </a:t>
            </a:r>
            <a:r>
              <a:rPr lang="es-ES" sz="2800" b="1" dirty="0" smtClean="0"/>
              <a:t>BLOG COMÚ </a:t>
            </a:r>
            <a:r>
              <a:rPr lang="es-ES" sz="2800" dirty="0" smtClean="0"/>
              <a:t>QUE ES DIU </a:t>
            </a:r>
            <a:r>
              <a:rPr lang="es-ES" sz="2800" dirty="0" smtClean="0">
                <a:hlinkClick r:id="rId2"/>
              </a:rPr>
              <a:t>http://blogscat.com/institutscerdanyola/</a:t>
            </a:r>
            <a:r>
              <a:rPr lang="es-ES" sz="2800" dirty="0" smtClean="0"/>
              <a:t> </a:t>
            </a:r>
          </a:p>
          <a:p>
            <a:pPr algn="just"/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487</Words>
  <Application>Microsoft Office PowerPoint</Application>
  <PresentationFormat>Presentación en pantalla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CRÈDIT DE SÍNTESI DE 4T D’ESO</vt:lpstr>
      <vt:lpstr>ESTRUCTURA DE LA SETMANA</vt:lpstr>
      <vt:lpstr>DILLUNS, DIJOUS I DIVENDRES  DE 9 A 11.  HEU DE PREPARAR EL SEGÜENTS DOCUMENTS</vt:lpstr>
      <vt:lpstr>LA SETMANA ANTERIOR I  DILLUNS DE 9 A 11</vt:lpstr>
      <vt:lpstr>DIMARTS: LES EMPRESES</vt:lpstr>
      <vt:lpstr>DIMECRES: VISITA AL SALÓ DE L’ENSENYAMENT</vt:lpstr>
      <vt:lpstr>XERRADES D’ORIENTACIÓ DILLUNS, DIJOUS I DIVENDRES D’11.30 A 13.30</vt:lpstr>
      <vt:lpstr>MATERIAL QUE S’HA DE PORTAR PEL CRÈDIT</vt:lpstr>
      <vt:lpstr>RECOLLIDA I EXPOSICIÓ DE MATERIAL GRÀFIC I ESCRIT DE LA SETMANA</vt:lpstr>
      <vt:lpstr>ATENCIÓ PROVES D’ACCÉS</vt:lpstr>
    </vt:vector>
  </TitlesOfParts>
  <Company>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CRÈDIT DE SÍNTESI DE 4T D’ESO</dc:title>
  <dc:creator>JOANA</dc:creator>
  <cp:lastModifiedBy>Profe</cp:lastModifiedBy>
  <cp:revision>24</cp:revision>
  <dcterms:created xsi:type="dcterms:W3CDTF">2014-02-26T08:12:22Z</dcterms:created>
  <dcterms:modified xsi:type="dcterms:W3CDTF">2014-03-05T07:45:36Z</dcterms:modified>
</cp:coreProperties>
</file>