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05" autoAdjust="0"/>
  </p:normalViewPr>
  <p:slideViewPr>
    <p:cSldViewPr snapToGrid="0" snapToObjects="1">
      <p:cViewPr>
        <p:scale>
          <a:sx n="100" d="100"/>
          <a:sy n="100" d="100"/>
        </p:scale>
        <p:origin x="-51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19B3-BC6D-4E56-93BC-B9B0EF1523FC}" type="datetime1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slow" advTm="4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</p:spTree>
  </p:cSld>
  <p:clrMapOvr>
    <a:masterClrMapping/>
  </p:clrMapOvr>
  <p:transition spd="slow" advTm="4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Click icon to add picture</a:t>
            </a:r>
            <a:endParaRPr/>
          </a:p>
        </p:txBody>
      </p:sp>
    </p:spTree>
  </p:cSld>
  <p:clrMapOvr>
    <a:masterClrMapping/>
  </p:clrMapOvr>
  <p:transition spd="slow" advTm="4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1A2-9537-4F11-903A-9D7FEDBB449A}" type="datetime1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 advTm="4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slow" advTm="4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F6B7C35-408D-954F-9F4B-72D5EA39E816}" type="datetimeFigureOut">
              <a:rPr lang="es-ES_tradnl" smtClean="0"/>
              <a:pPr/>
              <a:t>21/10/2012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830F1079-443C-674F-A2D8-91A652911DB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ransition spd="slow" advTm="4000"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800" y="2438400"/>
            <a:ext cx="6858000" cy="1777253"/>
          </a:xfrm>
        </p:spPr>
        <p:txBody>
          <a:bodyPr>
            <a:noAutofit/>
          </a:bodyPr>
          <a:lstStyle/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PROJECTE GRUNDTVIG</a:t>
            </a:r>
          </a:p>
          <a:p>
            <a:pPr algn="r"/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2012-2014</a:t>
            </a:r>
            <a:endParaRPr lang="es-ES_tradnl" sz="4000" b="1" dirty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76530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Què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és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?</a:t>
            </a:r>
          </a:p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És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una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cooperació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entre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organitzacions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diferents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països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dedicats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a la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formació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persones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adultes</a:t>
            </a:r>
            <a:endParaRPr lang="es-ES_tradnl" sz="3200" dirty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100" y="153747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Qui participa?</a:t>
            </a:r>
          </a:p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</p:txBody>
      </p:sp>
      <p:pic>
        <p:nvPicPr>
          <p:cNvPr id="5" name="Picture 4" descr="europa azu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50" y="2426097"/>
            <a:ext cx="4991100" cy="40266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" y="3160834"/>
            <a:ext cx="306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CFA Edelia Hernández</a:t>
            </a:r>
          </a:p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SPAIN</a:t>
            </a:r>
            <a:endParaRPr lang="es-ES_tradnl" b="1" dirty="0">
              <a:solidFill>
                <a:srgbClr val="800000"/>
              </a:solidFill>
              <a:latin typeface="Arial Black"/>
              <a:cs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4113453"/>
            <a:ext cx="2444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CTP L. Pirandello</a:t>
            </a:r>
          </a:p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ITALY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7850" y="5078968"/>
            <a:ext cx="19431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>
                <a:solidFill>
                  <a:srgbClr val="800000"/>
                </a:solidFill>
                <a:latin typeface="Arial Black"/>
                <a:cs typeface="Arial Black"/>
              </a:rPr>
              <a:t>KDKF Tarsasag</a:t>
            </a:r>
          </a:p>
          <a:p>
            <a:r>
              <a:rPr lang="es-ES_tradnl" sz="1600" b="1" dirty="0" smtClean="0">
                <a:solidFill>
                  <a:srgbClr val="800000"/>
                </a:solidFill>
                <a:latin typeface="Arial Black"/>
                <a:cs typeface="Arial Black"/>
              </a:rPr>
              <a:t>HUNGARY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27850" y="2914613"/>
            <a:ext cx="221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ES Zarco</a:t>
            </a:r>
          </a:p>
          <a:p>
            <a:r>
              <a:rPr lang="es-ES_tradnl" b="1" dirty="0" smtClean="0">
                <a:solidFill>
                  <a:srgbClr val="800000"/>
                </a:solidFill>
                <a:latin typeface="Arial Black"/>
                <a:cs typeface="Arial Black"/>
              </a:rPr>
              <a:t>PORTUGAL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7850" y="4113452"/>
            <a:ext cx="22161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>
                <a:solidFill>
                  <a:srgbClr val="800000"/>
                </a:solidFill>
                <a:latin typeface="Arial Black"/>
                <a:cs typeface="Arial Black"/>
              </a:rPr>
              <a:t>CN </a:t>
            </a:r>
            <a:r>
              <a:rPr lang="es-ES_tradnl" sz="1600" b="1" dirty="0" err="1" smtClean="0">
                <a:solidFill>
                  <a:srgbClr val="800000"/>
                </a:solidFill>
                <a:latin typeface="Arial Black"/>
                <a:cs typeface="Arial Black"/>
              </a:rPr>
              <a:t>Avram</a:t>
            </a:r>
            <a:r>
              <a:rPr lang="es-ES_tradnl" sz="1600" b="1" dirty="0" smtClean="0">
                <a:solidFill>
                  <a:srgbClr val="800000"/>
                </a:solidFill>
                <a:latin typeface="Arial Black"/>
                <a:cs typeface="Arial Black"/>
              </a:rPr>
              <a:t> </a:t>
            </a:r>
            <a:r>
              <a:rPr lang="es-ES_tradnl" sz="1600" b="1" dirty="0" err="1" smtClean="0">
                <a:solidFill>
                  <a:srgbClr val="800000"/>
                </a:solidFill>
                <a:latin typeface="Arial Black"/>
                <a:cs typeface="Arial Black"/>
              </a:rPr>
              <a:t>Iauncu</a:t>
            </a:r>
            <a:endParaRPr lang="es-ES_tradnl" sz="1600" b="1" dirty="0" smtClean="0">
              <a:solidFill>
                <a:srgbClr val="800000"/>
              </a:solidFill>
              <a:latin typeface="Arial Black"/>
              <a:cs typeface="Arial Black"/>
            </a:endParaRPr>
          </a:p>
          <a:p>
            <a:r>
              <a:rPr lang="es-ES_tradnl" sz="1600" b="1" dirty="0" smtClean="0">
                <a:solidFill>
                  <a:srgbClr val="800000"/>
                </a:solidFill>
                <a:latin typeface="Arial Black"/>
                <a:cs typeface="Arial Black"/>
              </a:rPr>
              <a:t>ROMANIA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4879741"/>
            <a:ext cx="244475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700" b="1" dirty="0" smtClean="0">
                <a:solidFill>
                  <a:srgbClr val="800000"/>
                </a:solidFill>
                <a:latin typeface="Arial Black"/>
                <a:cs typeface="Arial Black"/>
              </a:rPr>
              <a:t>IPS </a:t>
            </a:r>
            <a:r>
              <a:rPr lang="es-ES_tradnl" sz="1700" b="1" dirty="0" err="1" smtClean="0">
                <a:solidFill>
                  <a:srgbClr val="800000"/>
                </a:solidFill>
                <a:latin typeface="Arial Black"/>
                <a:cs typeface="Arial Black"/>
              </a:rPr>
              <a:t>Procompentence</a:t>
            </a:r>
            <a:endParaRPr lang="es-ES_tradnl" sz="1700" b="1" dirty="0" smtClean="0">
              <a:solidFill>
                <a:srgbClr val="800000"/>
              </a:solidFill>
              <a:latin typeface="Arial Black"/>
              <a:cs typeface="Arial Black"/>
            </a:endParaRPr>
          </a:p>
          <a:p>
            <a:r>
              <a:rPr lang="es-ES_tradnl" sz="1700" b="1" dirty="0" smtClean="0">
                <a:solidFill>
                  <a:srgbClr val="800000"/>
                </a:solidFill>
                <a:latin typeface="Arial Black"/>
                <a:cs typeface="Arial Black"/>
              </a:rPr>
              <a:t>GERMANY</a:t>
            </a:r>
          </a:p>
        </p:txBody>
      </p:sp>
      <p:sp>
        <p:nvSpPr>
          <p:cNvPr id="13" name="Oval 12"/>
          <p:cNvSpPr/>
          <p:nvPr/>
        </p:nvSpPr>
        <p:spPr>
          <a:xfrm>
            <a:off x="3441700" y="5701387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" name="Oval 15"/>
          <p:cNvSpPr/>
          <p:nvPr/>
        </p:nvSpPr>
        <p:spPr>
          <a:xfrm>
            <a:off x="5410200" y="5790287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7" name="Oval 16"/>
          <p:cNvSpPr/>
          <p:nvPr/>
        </p:nvSpPr>
        <p:spPr>
          <a:xfrm>
            <a:off x="4711700" y="4440830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8" name="Oval 17"/>
          <p:cNvSpPr/>
          <p:nvPr/>
        </p:nvSpPr>
        <p:spPr>
          <a:xfrm>
            <a:off x="6032500" y="5140523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9" name="Oval 18"/>
          <p:cNvSpPr/>
          <p:nvPr/>
        </p:nvSpPr>
        <p:spPr>
          <a:xfrm>
            <a:off x="2387600" y="5523587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0" name="Oval 19"/>
          <p:cNvSpPr/>
          <p:nvPr/>
        </p:nvSpPr>
        <p:spPr>
          <a:xfrm>
            <a:off x="5410200" y="5078968"/>
            <a:ext cx="215900" cy="177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458167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Objectius</a:t>
            </a:r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</a:pP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Coneixement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la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varietat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cultural europea</a:t>
            </a:r>
          </a:p>
          <a:p>
            <a:pPr>
              <a:buClr>
                <a:schemeClr val="accent2"/>
              </a:buClr>
              <a:buFont typeface="Arial"/>
              <a:buChar char="•"/>
            </a:pP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Integració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social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i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participació</a:t>
            </a: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Aprenentatge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llengües</a:t>
            </a: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pPr>
              <a:buClr>
                <a:schemeClr val="accent2"/>
              </a:buClr>
              <a:buFont typeface="Arial"/>
              <a:buChar char="•"/>
            </a:pP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Ús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les TIC</a:t>
            </a:r>
          </a:p>
          <a:p>
            <a:pPr algn="l"/>
            <a:endParaRPr lang="es-ES_tradnl" sz="34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endParaRPr lang="es-ES_tradnl" sz="3200" dirty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76530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En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què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consisteix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?</a:t>
            </a:r>
          </a:p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Els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alumnes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hauran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participar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activament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en les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diferents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activitats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del centre…</a:t>
            </a:r>
            <a:endParaRPr lang="es-ES_tradnl" sz="3200" dirty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76530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En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què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consisteix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?</a:t>
            </a:r>
          </a:p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…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i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després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fer les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activitats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enfocades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a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l’aprenentatge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llengües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i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ús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les TIC…</a:t>
            </a:r>
            <a:endParaRPr lang="es-ES_tradnl" sz="3200" dirty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76530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En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què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consisteix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?</a:t>
            </a:r>
          </a:p>
          <a:p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…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treballant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forma individual, en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parelles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o en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equip</a:t>
            </a:r>
            <a:endParaRPr lang="es-ES_tradnl" sz="3200" dirty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jar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700" y="4510579"/>
            <a:ext cx="2228850" cy="1172670"/>
          </a:xfrm>
          <a:prstGeom prst="rect">
            <a:avLst/>
          </a:prstGeom>
        </p:spPr>
      </p:pic>
      <p:pic>
        <p:nvPicPr>
          <p:cNvPr id="4" name="Picture 3" descr="Captura de pantalla 2012-10-06 a las 3.38.4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381000"/>
            <a:ext cx="9144000" cy="178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1700" y="1058101"/>
            <a:ext cx="5204879" cy="400066"/>
          </a:xfrm>
        </p:spPr>
        <p:txBody>
          <a:bodyPr/>
          <a:lstStyle/>
          <a:p>
            <a:r>
              <a:rPr lang="es-ES_tradnl" sz="3200" dirty="0" smtClean="0">
                <a:solidFill>
                  <a:srgbClr val="800000"/>
                </a:solidFill>
                <a:latin typeface="Abadi MT Condensed Extra Bold"/>
                <a:cs typeface="Abadi MT Condensed Extra Bold"/>
              </a:rPr>
              <a:t>CFA Edelia Hernández</a:t>
            </a:r>
            <a:endParaRPr lang="es-ES_tradnl" sz="3200" dirty="0">
              <a:solidFill>
                <a:srgbClr val="800000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099" y="1765300"/>
            <a:ext cx="8100479" cy="1777253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No </a:t>
            </a:r>
            <a:r>
              <a:rPr lang="es-ES_tradnl" sz="40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t’ho</a:t>
            </a:r>
            <a:r>
              <a:rPr lang="es-ES_tradnl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Black"/>
                <a:cs typeface="Arial Black"/>
              </a:rPr>
              <a:t> perdis!</a:t>
            </a:r>
          </a:p>
          <a:p>
            <a:endParaRPr lang="es-ES_tradnl" sz="3200" dirty="0" smtClean="0">
              <a:solidFill>
                <a:schemeClr val="tx2">
                  <a:lumMod val="75000"/>
                  <a:lumOff val="25000"/>
                </a:schemeClr>
              </a:solidFill>
              <a:latin typeface="Arial Black"/>
              <a:cs typeface="Arial Black"/>
            </a:endParaRPr>
          </a:p>
          <a:p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Participa-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hi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i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tindràs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l’oportunitat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de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viatjar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als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països</a:t>
            </a:r>
            <a:r>
              <a:rPr lang="es-ES_tradnl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es-ES_tradnl" sz="32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 Black"/>
                <a:cs typeface="Arial Black"/>
              </a:rPr>
              <a:t>associats</a:t>
            </a:r>
            <a:endParaRPr lang="es-ES_tradnl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spd="slow" advTm="4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109</TotalTime>
  <Words>158</Words>
  <Application>Microsoft Office PowerPoint</Application>
  <PresentationFormat>Presentación en pantalla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Breeze</vt:lpstr>
      <vt:lpstr>CFA Edelia Hernández</vt:lpstr>
      <vt:lpstr>CFA Edelia Hernández</vt:lpstr>
      <vt:lpstr>CFA Edelia Hernández</vt:lpstr>
      <vt:lpstr>CFA Edelia Hernández</vt:lpstr>
      <vt:lpstr>CFA Edelia Hernández</vt:lpstr>
      <vt:lpstr>CFA Edelia Hernández</vt:lpstr>
      <vt:lpstr>CFA Edelia Hernández</vt:lpstr>
      <vt:lpstr>CFA Edelia Hernández</vt:lpstr>
    </vt:vector>
  </TitlesOfParts>
  <Company>eloisa fernandez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CFA Edelia Hernández</dc:title>
  <dc:creator>Eloisa Fernandez-Arcos</dc:creator>
  <cp:lastModifiedBy>Marta</cp:lastModifiedBy>
  <cp:revision>8</cp:revision>
  <cp:lastPrinted>2012-10-06T21:00:19Z</cp:lastPrinted>
  <dcterms:created xsi:type="dcterms:W3CDTF">2012-10-10T21:25:46Z</dcterms:created>
  <dcterms:modified xsi:type="dcterms:W3CDTF">2012-10-20T23:06:42Z</dcterms:modified>
</cp:coreProperties>
</file>