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</p:sldIdLst>
  <p:sldSz cx="6858000" cy="9144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140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4CA02-CD65-4ED1-BB5C-CA50F3F3408F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05E8-AAA4-407C-B34D-C2F3E60943C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99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05E8-AAA4-407C-B34D-C2F3E60943CE}" type="slidenum">
              <a:rPr lang="ca-ES" smtClean="0"/>
              <a:t>3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9464CF-D848-4F72-A890-60195A1ADEF4}" type="datetimeFigureOut">
              <a:rPr lang="ca-ES" smtClean="0"/>
              <a:t>19/04/2016</a:t>
            </a:fld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CDD4C4-E06D-4625-A5C3-F4509C750AFB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3306" y="1356974"/>
            <a:ext cx="663550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428604" y="7358082"/>
            <a:ext cx="6086496" cy="13573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a-ES" sz="2000" dirty="0" smtClean="0"/>
              <a:t>Aquesta és la llegenda de la vella de sant </a:t>
            </a:r>
            <a:r>
              <a:rPr lang="ca-ES" sz="2000" dirty="0" err="1" smtClean="0"/>
              <a:t>hilari</a:t>
            </a:r>
            <a:r>
              <a:rPr lang="ca-ES" sz="2000" dirty="0" smtClean="0"/>
              <a:t>. Sant </a:t>
            </a:r>
            <a:r>
              <a:rPr lang="ca-ES" sz="2000" dirty="0" err="1" smtClean="0"/>
              <a:t>hilari</a:t>
            </a:r>
            <a:r>
              <a:rPr lang="ca-ES" sz="2000" dirty="0" smtClean="0"/>
              <a:t> és un poble situat per sota de les </a:t>
            </a:r>
            <a:r>
              <a:rPr lang="ca-ES" sz="2000" dirty="0" err="1" smtClean="0"/>
              <a:t>guilleries</a:t>
            </a:r>
            <a:r>
              <a:rPr lang="ca-ES" sz="2000" dirty="0" smtClean="0"/>
              <a:t> i a 39,4km de </a:t>
            </a:r>
            <a:r>
              <a:rPr lang="ca-ES" sz="2000" dirty="0" err="1" smtClean="0"/>
              <a:t>vilanova</a:t>
            </a:r>
            <a:r>
              <a:rPr lang="ca-ES" sz="2000" dirty="0" smtClean="0"/>
              <a:t> de </a:t>
            </a:r>
            <a:r>
              <a:rPr lang="ca-ES" sz="2000" dirty="0" err="1" smtClean="0"/>
              <a:t>sau</a:t>
            </a:r>
            <a:r>
              <a:rPr lang="ca-ES" sz="2000" dirty="0" smtClean="0"/>
              <a:t>. </a:t>
            </a:r>
            <a:endParaRPr lang="ca-E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632" y="251520"/>
            <a:ext cx="6522267" cy="219076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sz="2800" dirty="0" err="1" smtClean="0"/>
              <a:t>Eus</a:t>
            </a:r>
            <a:r>
              <a:rPr lang="ca-ES" sz="2800" dirty="0" smtClean="0"/>
              <a:t> ací que una vegada, fa ja quaranta anys, quan el meu fill era petit i anava a l’escola, vaig haver de menester a la curandera del poble, la qual tothom deia que era una bruixa.</a:t>
            </a:r>
            <a:endParaRPr lang="ca-ES" sz="2800" dirty="0"/>
          </a:p>
        </p:txBody>
      </p:sp>
      <p:pic>
        <p:nvPicPr>
          <p:cNvPr id="4" name="3 Marcador de contenido" descr="IMG_20160418_153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32" y="2571736"/>
            <a:ext cx="5225743" cy="6357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sz="2000" dirty="0" smtClean="0"/>
              <a:t>EL MEU FILL, QUE HAVIA D’ANAR A ESTUDI, NO PODIA FER RES AMB LES MANS PERQUÈ LES TENIA CARREGADES DE BERRUGUES,AIXI QUE VAIG DECIDIR ANAR-LI A FER UNA VISITA.</a:t>
            </a:r>
            <a:endParaRPr lang="ca-ES" sz="2000" dirty="0"/>
          </a:p>
        </p:txBody>
      </p:sp>
      <p:pic>
        <p:nvPicPr>
          <p:cNvPr id="4" name="3 Marcador de contenido" descr="IMG_20160418_1545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2696" y="2071688"/>
            <a:ext cx="5056832" cy="67424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57158"/>
            <a:ext cx="6515100" cy="19105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sz="2000" dirty="0" smtClean="0"/>
              <a:t>Quan vaig entrar a casa seva, li vaig explicar què passava i ella em va respondre que li </a:t>
            </a:r>
            <a:r>
              <a:rPr lang="ca-ES" sz="2000" dirty="0" smtClean="0"/>
              <a:t>digués </a:t>
            </a:r>
            <a:r>
              <a:rPr lang="ca-ES" sz="2000" dirty="0" smtClean="0"/>
              <a:t>el nom del meu fill:</a:t>
            </a:r>
            <a:br>
              <a:rPr lang="ca-ES" sz="2000" dirty="0" smtClean="0"/>
            </a:br>
            <a:r>
              <a:rPr lang="ca-ES" sz="2000" dirty="0" smtClean="0"/>
              <a:t>- </a:t>
            </a:r>
            <a:r>
              <a:rPr lang="ca-ES" sz="2000" dirty="0" smtClean="0"/>
              <a:t>Josep- li vaig respondre jo.</a:t>
            </a:r>
            <a:br>
              <a:rPr lang="ca-ES" sz="2000" dirty="0" smtClean="0"/>
            </a:br>
            <a:r>
              <a:rPr lang="ca-ES" sz="2000" dirty="0" smtClean="0"/>
              <a:t>- Josep!!!- pronuncià cuitosament la fetillera, acompanyant les seves paraules amb tota mena de gestos. </a:t>
            </a:r>
            <a:endParaRPr lang="ca-ES" sz="2000" dirty="0"/>
          </a:p>
        </p:txBody>
      </p:sp>
      <p:pic>
        <p:nvPicPr>
          <p:cNvPr id="4" name="3 Marcador de contenido" descr="IMG_20160418_155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6341" y="3154141"/>
            <a:ext cx="6515100" cy="4886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a-ES" sz="2000" dirty="0" smtClean="0"/>
              <a:t>No el tocà, ni tampoc receptà cap mena d’ungüent, però al cap de tres dies les berrugues havien desaparegut.  </a:t>
            </a:r>
            <a:endParaRPr lang="ca-ES" sz="2000" dirty="0"/>
          </a:p>
        </p:txBody>
      </p:sp>
      <p:pic>
        <p:nvPicPr>
          <p:cNvPr id="4" name="3 Marcador de contenido" descr="IMG_20160418_155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772" y="2071688"/>
            <a:ext cx="4526756" cy="60356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6763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sz="2400" dirty="0" smtClean="0"/>
              <a:t>També era dit que una altre manera de curar una berruga , amb fils de botifarra . Calia fer un nus al fil i llençar-lo a l’aigua i a mesura que els fils s’anaven desintegrant les berrugues anaven desapareixent.  </a:t>
            </a:r>
            <a:endParaRPr lang="ca-ES" sz="2400" dirty="0"/>
          </a:p>
        </p:txBody>
      </p:sp>
      <p:pic>
        <p:nvPicPr>
          <p:cNvPr id="4" name="3 Marcador de contenido" descr="IMG_20160418_154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22" y="2285984"/>
            <a:ext cx="4526756" cy="6035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dirty="0" smtClean="0"/>
              <a:t>I això és tan veritat com que la història s'ha acabat.</a:t>
            </a:r>
            <a:endParaRPr lang="ca-ES" dirty="0"/>
          </a:p>
        </p:txBody>
      </p:sp>
      <p:pic>
        <p:nvPicPr>
          <p:cNvPr id="5" name="Picture 3" descr="http://www.lancoisdoval.es/sites/default/files/1130_11247066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759" y="2555776"/>
            <a:ext cx="6515100" cy="307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881752" y="6675020"/>
            <a:ext cx="5197115" cy="1327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Pablo, Sandra v, Sandra P, Sandra r, Carla Rubio, Carla Ribas, Carla v, Carla </a:t>
            </a:r>
            <a:r>
              <a:rPr lang="ca-ES" sz="3200" b="1" i="1" dirty="0" err="1">
                <a:solidFill>
                  <a:schemeClr val="tx2"/>
                </a:solidFill>
              </a:rPr>
              <a:t>R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isco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David P, David v, Eros, Samira,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Silvana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Esther, Paula, Judith Zamorano.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246</Words>
  <Application>Microsoft Office PowerPoint</Application>
  <PresentationFormat>Presentación en pantalla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Aquesta és la llegenda de la vella de sant hilari. Sant hilari és un poble situat per sota de les guilleries i a 39,4km de vilanova de sau. </vt:lpstr>
      <vt:lpstr>Eus ací que una vegada, fa ja quaranta anys, quan el meu fill era petit i anava a l’escola, vaig haver de menester a la curandera del poble, la qual tothom deia que era una bruixa.</vt:lpstr>
      <vt:lpstr>EL MEU FILL, QUE HAVIA D’ANAR A ESTUDI, NO PODIA FER RES AMB LES MANS PERQUÈ LES TENIA CARREGADES DE BERRUGUES,AIXI QUE VAIG DECIDIR ANAR-LI A FER UNA VISITA.</vt:lpstr>
      <vt:lpstr>Quan vaig entrar a casa seva, li vaig explicar què passava i ella em va respondre que li digués el nom del meu fill: - Josep- li vaig respondre jo. - Josep!!!- pronuncià cuitosament la fetillera, acompanyant les seves paraules amb tota mena de gestos. </vt:lpstr>
      <vt:lpstr>No el tocà, ni tampoc receptà cap mena d’ungüent, però al cap de tres dies les berrugues havien desaparegut.  </vt:lpstr>
      <vt:lpstr>També era dit que una altre manera de curar una berruga , amb fils de botifarra . Calia fer un nus al fil i llençar-lo a l’aigua i a mesura que els fils s’anaven desintegrant les berrugues anaven desapareixent.  </vt:lpstr>
      <vt:lpstr>I això és tan veritat com que la història s'ha acabat.</vt:lpstr>
    </vt:vector>
  </TitlesOfParts>
  <Company>Departament d'Educació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argo</dc:creator>
  <cp:lastModifiedBy>prof</cp:lastModifiedBy>
  <cp:revision>32</cp:revision>
  <dcterms:created xsi:type="dcterms:W3CDTF">2016-04-18T10:06:31Z</dcterms:created>
  <dcterms:modified xsi:type="dcterms:W3CDTF">2016-04-19T10:49:41Z</dcterms:modified>
</cp:coreProperties>
</file>