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9A09-74F0-4D74-AE46-D54EB014A9E8}" type="datetimeFigureOut">
              <a:rPr lang="es-ES" smtClean="0"/>
              <a:t>13/11/2015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84E-9212-46A1-82F8-25CFCE4C11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153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9A09-74F0-4D74-AE46-D54EB014A9E8}" type="datetimeFigureOut">
              <a:rPr lang="es-ES" smtClean="0"/>
              <a:t>13/11/2015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84E-9212-46A1-82F8-25CFCE4C11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2060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9A09-74F0-4D74-AE46-D54EB014A9E8}" type="datetimeFigureOut">
              <a:rPr lang="es-ES" smtClean="0"/>
              <a:t>13/11/2015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84E-9212-46A1-82F8-25CFCE4C11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792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9A09-74F0-4D74-AE46-D54EB014A9E8}" type="datetimeFigureOut">
              <a:rPr lang="es-ES" smtClean="0"/>
              <a:t>13/11/2015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84E-9212-46A1-82F8-25CFCE4C11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20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9A09-74F0-4D74-AE46-D54EB014A9E8}" type="datetimeFigureOut">
              <a:rPr lang="es-ES" smtClean="0"/>
              <a:t>13/11/2015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84E-9212-46A1-82F8-25CFCE4C11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9932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9A09-74F0-4D74-AE46-D54EB014A9E8}" type="datetimeFigureOut">
              <a:rPr lang="es-ES" smtClean="0"/>
              <a:t>13/11/2015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84E-9212-46A1-82F8-25CFCE4C11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463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9A09-74F0-4D74-AE46-D54EB014A9E8}" type="datetimeFigureOut">
              <a:rPr lang="es-ES" smtClean="0"/>
              <a:t>13/11/2015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84E-9212-46A1-82F8-25CFCE4C11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55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9A09-74F0-4D74-AE46-D54EB014A9E8}" type="datetimeFigureOut">
              <a:rPr lang="es-ES" smtClean="0"/>
              <a:t>13/11/2015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84E-9212-46A1-82F8-25CFCE4C11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70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9A09-74F0-4D74-AE46-D54EB014A9E8}" type="datetimeFigureOut">
              <a:rPr lang="es-ES" smtClean="0"/>
              <a:t>13/11/2015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84E-9212-46A1-82F8-25CFCE4C11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927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9A09-74F0-4D74-AE46-D54EB014A9E8}" type="datetimeFigureOut">
              <a:rPr lang="es-ES" smtClean="0"/>
              <a:t>13/11/2015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84E-9212-46A1-82F8-25CFCE4C11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759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9A09-74F0-4D74-AE46-D54EB014A9E8}" type="datetimeFigureOut">
              <a:rPr lang="es-ES" smtClean="0"/>
              <a:t>13/11/2015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84E-9212-46A1-82F8-25CFCE4C11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179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49A09-74F0-4D74-AE46-D54EB014A9E8}" type="datetimeFigureOut">
              <a:rPr lang="es-ES" smtClean="0"/>
              <a:t>13/11/2015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EB84E-9212-46A1-82F8-25CFCE4C11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843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7" name="Picture 3" descr="E:\Josep Sanllehí (Pau Vila)\Fotofilosofia 2015\15. Trobaràs la teva llum jugant amb ombres (Rupa Sempere Castillo, 2A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958"/>
            <a:ext cx="9144000" cy="575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6423216"/>
            <a:ext cx="5004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 smtClean="0"/>
              <a:t>Rupa</a:t>
            </a:r>
            <a:r>
              <a:rPr lang="es-ES" b="1" dirty="0" smtClean="0"/>
              <a:t> </a:t>
            </a:r>
            <a:r>
              <a:rPr lang="es-ES" b="1" dirty="0" err="1" smtClean="0"/>
              <a:t>Sempere</a:t>
            </a:r>
            <a:r>
              <a:rPr lang="es-ES" b="1" dirty="0" smtClean="0"/>
              <a:t> Castillo. </a:t>
            </a:r>
            <a:r>
              <a:rPr lang="es-ES" b="1" dirty="0" err="1" smtClean="0"/>
              <a:t>Institut</a:t>
            </a:r>
            <a:r>
              <a:rPr lang="es-ES" b="1" dirty="0" smtClean="0"/>
              <a:t> Pau Vila. Sabadell</a:t>
            </a:r>
            <a:endParaRPr lang="es-ES" b="1" dirty="0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7452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err="1" smtClean="0"/>
              <a:t>Trobaràs</a:t>
            </a:r>
            <a:r>
              <a:rPr lang="es-ES" sz="2800" b="1" dirty="0" smtClean="0"/>
              <a:t> la </a:t>
            </a:r>
            <a:r>
              <a:rPr lang="es-ES" sz="2800" b="1" dirty="0" err="1" smtClean="0"/>
              <a:t>teva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llum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jugant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amb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ombres</a:t>
            </a:r>
            <a:r>
              <a:rPr lang="es-ES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259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5265"/>
            <a:ext cx="8229600" cy="688220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 err="1" smtClean="0"/>
              <a:t>Existeix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més</a:t>
            </a:r>
            <a:r>
              <a:rPr lang="pt-BR" sz="2800" b="1" dirty="0" smtClean="0"/>
              <a:t> d'una sola </a:t>
            </a:r>
            <a:r>
              <a:rPr lang="pt-BR" sz="2800" b="1" dirty="0" err="1" smtClean="0"/>
              <a:t>realitat</a:t>
            </a:r>
            <a:r>
              <a:rPr lang="pt-BR" sz="2800" b="1" dirty="0"/>
              <a:t>?</a:t>
            </a:r>
            <a:endParaRPr lang="es-ES" sz="2800" b="1" dirty="0"/>
          </a:p>
        </p:txBody>
      </p:sp>
      <p:pic>
        <p:nvPicPr>
          <p:cNvPr id="2050" name="Picture 2" descr="E:\Josep Sanllehí (Pau Vila)\Fotofilosofia 2015\3. Existeix més d'una sola realitat (Laia Corominas Andreu, 1A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59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6488668"/>
            <a:ext cx="630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Laia Corominas </a:t>
            </a:r>
            <a:r>
              <a:rPr lang="pt-BR" b="1" dirty="0" err="1" smtClean="0"/>
              <a:t>Andreu</a:t>
            </a:r>
            <a:r>
              <a:rPr lang="pt-BR" b="1" dirty="0" smtClean="0"/>
              <a:t>. </a:t>
            </a:r>
            <a:r>
              <a:rPr lang="pt-BR" b="1" dirty="0" err="1" smtClean="0"/>
              <a:t>Institut</a:t>
            </a:r>
            <a:r>
              <a:rPr lang="pt-BR" b="1" dirty="0" smtClean="0"/>
              <a:t> Pau Vila. Sabadell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64209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17265"/>
            <a:ext cx="8229600" cy="925985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 err="1" smtClean="0"/>
              <a:t>Naixem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amb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sort</a:t>
            </a:r>
            <a:r>
              <a:rPr lang="es-ES" sz="2800" b="1" dirty="0"/>
              <a:t>?</a:t>
            </a:r>
          </a:p>
        </p:txBody>
      </p:sp>
      <p:pic>
        <p:nvPicPr>
          <p:cNvPr id="3074" name="Picture 2" descr="E:\Josep Sanllehí (Pau Vila)\Fotofilosofia 2015\8. Naixem amb sort (Marta Paredes, 1C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62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5548" y="6488668"/>
            <a:ext cx="6500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Marta Paredes Díez. </a:t>
            </a:r>
            <a:r>
              <a:rPr lang="es-ES" b="1" dirty="0" err="1" smtClean="0"/>
              <a:t>Institut</a:t>
            </a:r>
            <a:r>
              <a:rPr lang="es-ES" b="1" dirty="0" smtClean="0"/>
              <a:t> Pau Vila. Sabadell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06421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45</Words>
  <Application>Microsoft Office PowerPoint</Application>
  <PresentationFormat>Presentación en pantalla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Existeix més d'una sola realitat?</vt:lpstr>
      <vt:lpstr>Naixem amb sort?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Profe</dc:creator>
  <cp:lastModifiedBy>Profe</cp:lastModifiedBy>
  <cp:revision>3</cp:revision>
  <dcterms:created xsi:type="dcterms:W3CDTF">2015-11-13T19:05:30Z</dcterms:created>
  <dcterms:modified xsi:type="dcterms:W3CDTF">2015-11-13T19:23:17Z</dcterms:modified>
</cp:coreProperties>
</file>