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303" r:id="rId3"/>
    <p:sldId id="294" r:id="rId4"/>
    <p:sldId id="287" r:id="rId5"/>
    <p:sldId id="300" r:id="rId6"/>
    <p:sldId id="301" r:id="rId7"/>
    <p:sldId id="299" r:id="rId8"/>
    <p:sldId id="302" r:id="rId9"/>
    <p:sldId id="297" r:id="rId10"/>
    <p:sldId id="296" r:id="rId11"/>
    <p:sldId id="293" r:id="rId12"/>
  </p:sldIdLst>
  <p:sldSz cx="9144000" cy="6858000" type="screen4x3"/>
  <p:notesSz cx="6797675" cy="9926638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9966FF"/>
    <a:srgbClr val="FF6600"/>
    <a:srgbClr val="BBE0E3"/>
    <a:srgbClr val="6666FF"/>
    <a:srgbClr val="3366FF"/>
    <a:srgbClr val="6600FF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96"/>
      </p:cViewPr>
      <p:guideLst>
        <p:guide orient="horz" pos="2160"/>
        <p:guide pos="7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E2774-972B-47DB-87A7-AA67E119CC52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6F70BAA3-74F6-4750-AD2F-3AEB8C68A2B2}">
      <dgm:prSet phldrT="[Texto]"/>
      <dgm:spPr/>
      <dgm:t>
        <a:bodyPr/>
        <a:lstStyle/>
        <a:p>
          <a:r>
            <a:rPr lang="es-ES" smtClean="0"/>
            <a:t>Institucionalització</a:t>
          </a:r>
          <a:endParaRPr lang="ca-ES"/>
        </a:p>
      </dgm:t>
    </dgm:pt>
    <dgm:pt modelId="{6225DF03-FC3E-4391-B8F2-0828A39F0495}" type="parTrans" cxnId="{E070288C-269A-4201-B894-844E6C04D39F}">
      <dgm:prSet/>
      <dgm:spPr/>
      <dgm:t>
        <a:bodyPr/>
        <a:lstStyle/>
        <a:p>
          <a:endParaRPr lang="ca-ES"/>
        </a:p>
      </dgm:t>
    </dgm:pt>
    <dgm:pt modelId="{0D2C839E-2371-4AC3-A889-76D9E7C180F2}" type="sibTrans" cxnId="{E070288C-269A-4201-B894-844E6C04D39F}">
      <dgm:prSet/>
      <dgm:spPr/>
      <dgm:t>
        <a:bodyPr/>
        <a:lstStyle/>
        <a:p>
          <a:endParaRPr lang="ca-ES"/>
        </a:p>
      </dgm:t>
    </dgm:pt>
    <dgm:pt modelId="{E385585D-A99A-40FC-88B7-F53B1AAFBB08}">
      <dgm:prSet phldrT="[Texto]"/>
      <dgm:spPr/>
      <dgm:t>
        <a:bodyPr/>
        <a:lstStyle/>
        <a:p>
          <a:r>
            <a:rPr lang="es-ES" smtClean="0"/>
            <a:t>Innovacions assumides institucionalment</a:t>
          </a:r>
          <a:endParaRPr lang="ca-ES"/>
        </a:p>
      </dgm:t>
    </dgm:pt>
    <dgm:pt modelId="{A9D5F6D7-ECD2-43A1-B0C5-23E0DF0C8AFC}" type="parTrans" cxnId="{FA0582FD-3438-4AA7-80FF-A0B1FB4E07E5}">
      <dgm:prSet/>
      <dgm:spPr/>
      <dgm:t>
        <a:bodyPr/>
        <a:lstStyle/>
        <a:p>
          <a:endParaRPr lang="ca-ES"/>
        </a:p>
      </dgm:t>
    </dgm:pt>
    <dgm:pt modelId="{1B2426E9-F04F-4CCA-910E-0BBF2B8A5655}" type="sibTrans" cxnId="{FA0582FD-3438-4AA7-80FF-A0B1FB4E07E5}">
      <dgm:prSet/>
      <dgm:spPr/>
      <dgm:t>
        <a:bodyPr/>
        <a:lstStyle/>
        <a:p>
          <a:endParaRPr lang="ca-ES"/>
        </a:p>
      </dgm:t>
    </dgm:pt>
    <dgm:pt modelId="{4CED9536-D230-44D5-98F0-1FE4909A725E}">
      <dgm:prSet phldrT="[Texto]"/>
      <dgm:spPr/>
      <dgm:t>
        <a:bodyPr/>
        <a:lstStyle/>
        <a:p>
          <a:r>
            <a:rPr lang="es-ES" smtClean="0"/>
            <a:t>Innovació</a:t>
          </a:r>
          <a:endParaRPr lang="ca-ES"/>
        </a:p>
      </dgm:t>
    </dgm:pt>
    <dgm:pt modelId="{DEB20D52-F33C-4B0B-BC5E-F08BF4C4F427}" type="parTrans" cxnId="{1C50AED8-F368-4E9A-9F44-8347247788F8}">
      <dgm:prSet/>
      <dgm:spPr/>
      <dgm:t>
        <a:bodyPr/>
        <a:lstStyle/>
        <a:p>
          <a:endParaRPr lang="ca-ES"/>
        </a:p>
      </dgm:t>
    </dgm:pt>
    <dgm:pt modelId="{C3E17304-A965-45BD-8C0B-F64BECC76B09}" type="sibTrans" cxnId="{1C50AED8-F368-4E9A-9F44-8347247788F8}">
      <dgm:prSet/>
      <dgm:spPr/>
      <dgm:t>
        <a:bodyPr/>
        <a:lstStyle/>
        <a:p>
          <a:endParaRPr lang="ca-ES"/>
        </a:p>
      </dgm:t>
    </dgm:pt>
    <dgm:pt modelId="{BCAADA06-8025-48FB-9151-C0C47E69FAE4}">
      <dgm:prSet phldrT="[Texto]"/>
      <dgm:spPr/>
      <dgm:t>
        <a:bodyPr/>
        <a:lstStyle/>
        <a:p>
          <a:r>
            <a:rPr lang="es-ES" smtClean="0"/>
            <a:t>Grau d’acceptació</a:t>
          </a:r>
          <a:endParaRPr lang="ca-ES"/>
        </a:p>
      </dgm:t>
    </dgm:pt>
    <dgm:pt modelId="{38F1B132-1CDE-4FA8-8479-13B5B315AF4D}" type="parTrans" cxnId="{446DE571-CB13-4B95-A9FC-812465BB7ABA}">
      <dgm:prSet/>
      <dgm:spPr/>
      <dgm:t>
        <a:bodyPr/>
        <a:lstStyle/>
        <a:p>
          <a:endParaRPr lang="ca-ES"/>
        </a:p>
      </dgm:t>
    </dgm:pt>
    <dgm:pt modelId="{3778AE53-AD12-493C-A52E-72BD609E6832}" type="sibTrans" cxnId="{446DE571-CB13-4B95-A9FC-812465BB7ABA}">
      <dgm:prSet/>
      <dgm:spPr/>
      <dgm:t>
        <a:bodyPr/>
        <a:lstStyle/>
        <a:p>
          <a:endParaRPr lang="ca-ES"/>
        </a:p>
      </dgm:t>
    </dgm:pt>
    <dgm:pt modelId="{E0244CCE-C82A-4007-8074-747FF089BBDE}">
      <dgm:prSet phldrT="[Texto]"/>
      <dgm:spPr/>
      <dgm:t>
        <a:bodyPr/>
        <a:lstStyle/>
        <a:p>
          <a:r>
            <a:rPr lang="es-ES" smtClean="0"/>
            <a:t>Experiència</a:t>
          </a:r>
          <a:endParaRPr lang="ca-ES"/>
        </a:p>
      </dgm:t>
    </dgm:pt>
    <dgm:pt modelId="{E0C06E99-4381-459C-B84C-F12B9246A41C}" type="parTrans" cxnId="{FA05E4AF-629C-4471-A37C-7C3524310045}">
      <dgm:prSet/>
      <dgm:spPr/>
      <dgm:t>
        <a:bodyPr/>
        <a:lstStyle/>
        <a:p>
          <a:endParaRPr lang="ca-ES"/>
        </a:p>
      </dgm:t>
    </dgm:pt>
    <dgm:pt modelId="{BCEACE09-E1BF-4411-B6F3-D4602F6E4643}" type="sibTrans" cxnId="{FA05E4AF-629C-4471-A37C-7C3524310045}">
      <dgm:prSet/>
      <dgm:spPr/>
      <dgm:t>
        <a:bodyPr/>
        <a:lstStyle/>
        <a:p>
          <a:endParaRPr lang="ca-ES"/>
        </a:p>
      </dgm:t>
    </dgm:pt>
    <dgm:pt modelId="{343AC6A1-1A7C-4B52-BE91-B1126DB02056}">
      <dgm:prSet phldrT="[Texto]"/>
      <dgm:spPr/>
      <dgm:t>
        <a:bodyPr/>
        <a:lstStyle/>
        <a:p>
          <a:r>
            <a:rPr lang="es-ES" smtClean="0"/>
            <a:t>Esporàdiques</a:t>
          </a:r>
          <a:endParaRPr lang="ca-ES"/>
        </a:p>
      </dgm:t>
    </dgm:pt>
    <dgm:pt modelId="{4A96FC7B-D1DA-4EED-95A1-A3C3CF3E1C42}" type="parTrans" cxnId="{840C795E-0B46-4172-8A94-7A0424E10B5C}">
      <dgm:prSet/>
      <dgm:spPr/>
      <dgm:t>
        <a:bodyPr/>
        <a:lstStyle/>
        <a:p>
          <a:endParaRPr lang="ca-ES"/>
        </a:p>
      </dgm:t>
    </dgm:pt>
    <dgm:pt modelId="{9A30101E-8B67-468A-8822-7CADAAD0F531}" type="sibTrans" cxnId="{840C795E-0B46-4172-8A94-7A0424E10B5C}">
      <dgm:prSet/>
      <dgm:spPr/>
      <dgm:t>
        <a:bodyPr/>
        <a:lstStyle/>
        <a:p>
          <a:endParaRPr lang="ca-ES"/>
        </a:p>
      </dgm:t>
    </dgm:pt>
    <dgm:pt modelId="{B5D58B2C-2F03-47C8-B334-A0119D726DE9}">
      <dgm:prSet phldrT="[Texto]"/>
      <dgm:spPr/>
      <dgm:t>
        <a:bodyPr/>
        <a:lstStyle/>
        <a:p>
          <a:r>
            <a:rPr lang="es-ES" smtClean="0"/>
            <a:t>Individuals</a:t>
          </a:r>
          <a:endParaRPr lang="ca-ES"/>
        </a:p>
      </dgm:t>
    </dgm:pt>
    <dgm:pt modelId="{60EA4BB0-04D4-4678-AEF4-1EF4A03AC5F3}" type="parTrans" cxnId="{72F34526-1B4A-432A-BA0D-B45E69DF86F2}">
      <dgm:prSet/>
      <dgm:spPr/>
      <dgm:t>
        <a:bodyPr/>
        <a:lstStyle/>
        <a:p>
          <a:endParaRPr lang="ca-ES"/>
        </a:p>
      </dgm:t>
    </dgm:pt>
    <dgm:pt modelId="{FA978AE6-1E39-4C24-B186-4F1A09065945}" type="sibTrans" cxnId="{72F34526-1B4A-432A-BA0D-B45E69DF86F2}">
      <dgm:prSet/>
      <dgm:spPr/>
      <dgm:t>
        <a:bodyPr/>
        <a:lstStyle/>
        <a:p>
          <a:endParaRPr lang="ca-ES"/>
        </a:p>
      </dgm:t>
    </dgm:pt>
    <dgm:pt modelId="{9F95156E-99DA-4B4A-ABBF-CB552D014BE9}">
      <dgm:prSet phldrT="[Texto]"/>
      <dgm:spPr/>
      <dgm:t>
        <a:bodyPr/>
        <a:lstStyle/>
        <a:p>
          <a:r>
            <a:rPr lang="es-ES" smtClean="0"/>
            <a:t>Novedoses</a:t>
          </a:r>
          <a:endParaRPr lang="ca-ES"/>
        </a:p>
      </dgm:t>
    </dgm:pt>
    <dgm:pt modelId="{084E74E7-60EF-4A38-A853-2B4EBC0FCEA2}" type="parTrans" cxnId="{0A85241C-32F5-4EE3-BBE1-317751E4A7BF}">
      <dgm:prSet/>
      <dgm:spPr/>
      <dgm:t>
        <a:bodyPr/>
        <a:lstStyle/>
        <a:p>
          <a:endParaRPr lang="ca-ES"/>
        </a:p>
      </dgm:t>
    </dgm:pt>
    <dgm:pt modelId="{74D294D9-604B-4FD6-A29D-5F6DDF771EAB}" type="sibTrans" cxnId="{0A85241C-32F5-4EE3-BBE1-317751E4A7BF}">
      <dgm:prSet/>
      <dgm:spPr/>
      <dgm:t>
        <a:bodyPr/>
        <a:lstStyle/>
        <a:p>
          <a:endParaRPr lang="ca-ES"/>
        </a:p>
      </dgm:t>
    </dgm:pt>
    <dgm:pt modelId="{BC0B29B5-E950-4484-BC4E-72CB3BF703A8}">
      <dgm:prSet phldrT="[Texto]"/>
      <dgm:spPr/>
      <dgm:t>
        <a:bodyPr/>
        <a:lstStyle/>
        <a:p>
          <a:r>
            <a:rPr lang="es-ES" smtClean="0"/>
            <a:t>Incentivades</a:t>
          </a:r>
          <a:endParaRPr lang="ca-ES"/>
        </a:p>
      </dgm:t>
    </dgm:pt>
    <dgm:pt modelId="{99E406AA-AD54-44D6-8859-983545D3BDE7}" type="parTrans" cxnId="{DF96F6F0-8A4C-40A4-BBC3-7D572393816C}">
      <dgm:prSet/>
      <dgm:spPr/>
      <dgm:t>
        <a:bodyPr/>
        <a:lstStyle/>
        <a:p>
          <a:endParaRPr lang="ca-ES"/>
        </a:p>
      </dgm:t>
    </dgm:pt>
    <dgm:pt modelId="{61BDBF80-4872-4E52-9BB8-B871BDF75C78}" type="sibTrans" cxnId="{DF96F6F0-8A4C-40A4-BBC3-7D572393816C}">
      <dgm:prSet/>
      <dgm:spPr/>
      <dgm:t>
        <a:bodyPr/>
        <a:lstStyle/>
        <a:p>
          <a:endParaRPr lang="ca-ES"/>
        </a:p>
      </dgm:t>
    </dgm:pt>
    <dgm:pt modelId="{B821EBB8-331F-40FC-895A-F43D1AC23B6F}">
      <dgm:prSet phldrT="[Texto]"/>
      <dgm:spPr/>
      <dgm:t>
        <a:bodyPr/>
        <a:lstStyle/>
        <a:p>
          <a:r>
            <a:rPr lang="es-ES" smtClean="0"/>
            <a:t>Perfeccionables</a:t>
          </a:r>
          <a:endParaRPr lang="ca-ES"/>
        </a:p>
      </dgm:t>
    </dgm:pt>
    <dgm:pt modelId="{5F624BD3-2DC8-454A-BD57-FA332B8C1AEF}" type="parTrans" cxnId="{CB2A8DE3-F612-4C1F-9A6D-27AEFF4065CA}">
      <dgm:prSet/>
      <dgm:spPr/>
      <dgm:t>
        <a:bodyPr/>
        <a:lstStyle/>
        <a:p>
          <a:endParaRPr lang="ca-ES"/>
        </a:p>
      </dgm:t>
    </dgm:pt>
    <dgm:pt modelId="{2FDC448C-8F5E-4B37-AF98-C44EF008FD4E}" type="sibTrans" cxnId="{CB2A8DE3-F612-4C1F-9A6D-27AEFF4065CA}">
      <dgm:prSet/>
      <dgm:spPr/>
      <dgm:t>
        <a:bodyPr/>
        <a:lstStyle/>
        <a:p>
          <a:endParaRPr lang="ca-ES"/>
        </a:p>
      </dgm:t>
    </dgm:pt>
    <dgm:pt modelId="{43F7A4BA-5DE9-479A-8F10-E3A8C57B514A}">
      <dgm:prSet phldrT="[Texto]"/>
      <dgm:spPr/>
      <dgm:t>
        <a:bodyPr/>
        <a:lstStyle/>
        <a:p>
          <a:r>
            <a:rPr lang="es-ES" smtClean="0"/>
            <a:t>Resistències</a:t>
          </a:r>
          <a:endParaRPr lang="ca-ES"/>
        </a:p>
      </dgm:t>
    </dgm:pt>
    <dgm:pt modelId="{13E2AD5D-BBF7-451D-AD8E-18920D0589B9}" type="parTrans" cxnId="{50E0671A-7B62-408D-AC76-9C56C8C9C917}">
      <dgm:prSet/>
      <dgm:spPr/>
      <dgm:t>
        <a:bodyPr/>
        <a:lstStyle/>
        <a:p>
          <a:endParaRPr lang="ca-ES"/>
        </a:p>
      </dgm:t>
    </dgm:pt>
    <dgm:pt modelId="{B8AC6963-3EEE-4EA7-B5EF-60857E3B1572}" type="sibTrans" cxnId="{50E0671A-7B62-408D-AC76-9C56C8C9C917}">
      <dgm:prSet/>
      <dgm:spPr/>
      <dgm:t>
        <a:bodyPr/>
        <a:lstStyle/>
        <a:p>
          <a:endParaRPr lang="ca-ES"/>
        </a:p>
      </dgm:t>
    </dgm:pt>
    <dgm:pt modelId="{1EB1D3F5-3DC3-4DEE-B292-628FBC3DC1BB}">
      <dgm:prSet phldrT="[Texto]"/>
      <dgm:spPr/>
      <dgm:t>
        <a:bodyPr/>
        <a:lstStyle/>
        <a:p>
          <a:r>
            <a:rPr lang="es-ES" smtClean="0"/>
            <a:t>Incorporades, rutina escolar</a:t>
          </a:r>
          <a:endParaRPr lang="ca-ES"/>
        </a:p>
      </dgm:t>
    </dgm:pt>
    <dgm:pt modelId="{4876FC5E-EF47-41CD-B329-D2A125EDBB8F}" type="parTrans" cxnId="{A7454C2A-6E6F-4561-80D6-27EEC6556E17}">
      <dgm:prSet/>
      <dgm:spPr/>
      <dgm:t>
        <a:bodyPr/>
        <a:lstStyle/>
        <a:p>
          <a:endParaRPr lang="ca-ES"/>
        </a:p>
      </dgm:t>
    </dgm:pt>
    <dgm:pt modelId="{0DD4D341-B368-4655-AEEC-1B0BC40172B4}" type="sibTrans" cxnId="{A7454C2A-6E6F-4561-80D6-27EEC6556E17}">
      <dgm:prSet/>
      <dgm:spPr/>
      <dgm:t>
        <a:bodyPr/>
        <a:lstStyle/>
        <a:p>
          <a:endParaRPr lang="ca-ES"/>
        </a:p>
      </dgm:t>
    </dgm:pt>
    <dgm:pt modelId="{25D92429-D438-4F1D-90AA-11225F002BF1}">
      <dgm:prSet phldrT="[Texto]"/>
      <dgm:spPr/>
      <dgm:t>
        <a:bodyPr/>
        <a:lstStyle/>
        <a:p>
          <a:r>
            <a:rPr lang="es-ES" smtClean="0"/>
            <a:t>Avaluades</a:t>
          </a:r>
          <a:endParaRPr lang="ca-ES"/>
        </a:p>
      </dgm:t>
    </dgm:pt>
    <dgm:pt modelId="{14077910-9D29-4374-924E-8920087F987F}" type="parTrans" cxnId="{5720599C-DB69-4E70-B8E9-DA44245404EA}">
      <dgm:prSet/>
      <dgm:spPr/>
      <dgm:t>
        <a:bodyPr/>
        <a:lstStyle/>
        <a:p>
          <a:endParaRPr lang="ca-ES"/>
        </a:p>
      </dgm:t>
    </dgm:pt>
    <dgm:pt modelId="{97F59DA1-F7E1-46E8-933D-AC99BE5AC481}" type="sibTrans" cxnId="{5720599C-DB69-4E70-B8E9-DA44245404EA}">
      <dgm:prSet/>
      <dgm:spPr/>
      <dgm:t>
        <a:bodyPr/>
        <a:lstStyle/>
        <a:p>
          <a:endParaRPr lang="ca-ES"/>
        </a:p>
      </dgm:t>
    </dgm:pt>
    <dgm:pt modelId="{9E4B295A-804D-49CA-B9DD-1BE91E128E84}">
      <dgm:prSet phldrT="[Texto]"/>
      <dgm:spPr/>
      <dgm:t>
        <a:bodyPr/>
        <a:lstStyle/>
        <a:p>
          <a:r>
            <a:rPr lang="es-ES" smtClean="0"/>
            <a:t>Associades a resultats</a:t>
          </a:r>
          <a:endParaRPr lang="ca-ES"/>
        </a:p>
      </dgm:t>
    </dgm:pt>
    <dgm:pt modelId="{069E8D62-F152-429D-982C-7D5806600081}" type="parTrans" cxnId="{9E637B20-71DE-4305-A4A7-BA087710C027}">
      <dgm:prSet/>
      <dgm:spPr/>
      <dgm:t>
        <a:bodyPr/>
        <a:lstStyle/>
        <a:p>
          <a:endParaRPr lang="ca-ES"/>
        </a:p>
      </dgm:t>
    </dgm:pt>
    <dgm:pt modelId="{F51E67FA-CF61-42B3-8231-12907D4A69F7}" type="sibTrans" cxnId="{9E637B20-71DE-4305-A4A7-BA087710C027}">
      <dgm:prSet/>
      <dgm:spPr/>
      <dgm:t>
        <a:bodyPr/>
        <a:lstStyle/>
        <a:p>
          <a:endParaRPr lang="ca-ES"/>
        </a:p>
      </dgm:t>
    </dgm:pt>
    <dgm:pt modelId="{1D01B6E7-F6C1-4767-A30D-54C30AF86193}">
      <dgm:prSet phldrT="[Texto]"/>
      <dgm:spPr/>
      <dgm:t>
        <a:bodyPr/>
        <a:lstStyle/>
        <a:p>
          <a:r>
            <a:rPr lang="es-ES" smtClean="0"/>
            <a:t>Estables</a:t>
          </a:r>
          <a:endParaRPr lang="ca-ES"/>
        </a:p>
      </dgm:t>
    </dgm:pt>
    <dgm:pt modelId="{4A4AF14D-FB91-4702-A0F3-443B978A686E}" type="parTrans" cxnId="{814D5405-11C6-472F-9437-4E3EC08E93C0}">
      <dgm:prSet/>
      <dgm:spPr/>
      <dgm:t>
        <a:bodyPr/>
        <a:lstStyle/>
        <a:p>
          <a:endParaRPr lang="ca-ES"/>
        </a:p>
      </dgm:t>
    </dgm:pt>
    <dgm:pt modelId="{DACE3699-8546-4065-90FE-36284446DD53}" type="sibTrans" cxnId="{814D5405-11C6-472F-9437-4E3EC08E93C0}">
      <dgm:prSet/>
      <dgm:spPr/>
      <dgm:t>
        <a:bodyPr/>
        <a:lstStyle/>
        <a:p>
          <a:endParaRPr lang="ca-ES"/>
        </a:p>
      </dgm:t>
    </dgm:pt>
    <dgm:pt modelId="{08D28EE6-B04F-452B-8E4F-B901D8227F05}">
      <dgm:prSet phldrT="[Texto]"/>
      <dgm:spPr/>
      <dgm:t>
        <a:bodyPr/>
        <a:lstStyle/>
        <a:p>
          <a:r>
            <a:rPr lang="es-ES" smtClean="0"/>
            <a:t>Rentabilitzades</a:t>
          </a:r>
          <a:endParaRPr lang="ca-ES"/>
        </a:p>
      </dgm:t>
    </dgm:pt>
    <dgm:pt modelId="{A4CECEBF-74BB-4714-A424-A44DFDF94227}" type="parTrans" cxnId="{11EBA1B5-FB97-4B26-8EF3-7865F911CFED}">
      <dgm:prSet/>
      <dgm:spPr/>
      <dgm:t>
        <a:bodyPr/>
        <a:lstStyle/>
        <a:p>
          <a:endParaRPr lang="ca-ES"/>
        </a:p>
      </dgm:t>
    </dgm:pt>
    <dgm:pt modelId="{130B0841-71A2-4044-8BB6-A330ED0D8393}" type="sibTrans" cxnId="{11EBA1B5-FB97-4B26-8EF3-7865F911CFED}">
      <dgm:prSet/>
      <dgm:spPr/>
      <dgm:t>
        <a:bodyPr/>
        <a:lstStyle/>
        <a:p>
          <a:endParaRPr lang="ca-ES"/>
        </a:p>
      </dgm:t>
    </dgm:pt>
    <dgm:pt modelId="{ED159481-8F21-473D-AD66-CF3AC3795DDB}">
      <dgm:prSet phldrT="[Texto]"/>
      <dgm:spPr/>
      <dgm:t>
        <a:bodyPr/>
        <a:lstStyle/>
        <a:p>
          <a:r>
            <a:rPr lang="es-ES" smtClean="0"/>
            <a:t>Aprenentatge col.lectiu</a:t>
          </a:r>
          <a:endParaRPr lang="ca-ES"/>
        </a:p>
      </dgm:t>
    </dgm:pt>
    <dgm:pt modelId="{57E2BE39-5F7B-4EA4-9C6E-BB4AFEA1D57C}" type="parTrans" cxnId="{A5326418-9FD1-4547-8E05-669287DD1A05}">
      <dgm:prSet/>
      <dgm:spPr/>
      <dgm:t>
        <a:bodyPr/>
        <a:lstStyle/>
        <a:p>
          <a:endParaRPr lang="ca-ES"/>
        </a:p>
      </dgm:t>
    </dgm:pt>
    <dgm:pt modelId="{D2B5D861-41F9-4B4E-A837-DA741CEBADE6}" type="sibTrans" cxnId="{A5326418-9FD1-4547-8E05-669287DD1A05}">
      <dgm:prSet/>
      <dgm:spPr/>
      <dgm:t>
        <a:bodyPr/>
        <a:lstStyle/>
        <a:p>
          <a:endParaRPr lang="ca-ES"/>
        </a:p>
      </dgm:t>
    </dgm:pt>
    <dgm:pt modelId="{B47DC372-7A9F-49AA-9426-CFE027BA9A95}">
      <dgm:prSet phldrT="[Texto]"/>
      <dgm:spPr/>
      <dgm:t>
        <a:bodyPr/>
        <a:lstStyle/>
        <a:p>
          <a:r>
            <a:rPr lang="es-ES" smtClean="0"/>
            <a:t>Beneficis a altres institucions</a:t>
          </a:r>
          <a:endParaRPr lang="ca-ES"/>
        </a:p>
      </dgm:t>
    </dgm:pt>
    <dgm:pt modelId="{8962CA2B-37C6-4C5C-9FB4-B7F4EFF81FDF}" type="parTrans" cxnId="{A2DA3BCA-B4B5-45D1-8700-671F8321FA34}">
      <dgm:prSet/>
      <dgm:spPr/>
      <dgm:t>
        <a:bodyPr/>
        <a:lstStyle/>
        <a:p>
          <a:endParaRPr lang="ca-ES"/>
        </a:p>
      </dgm:t>
    </dgm:pt>
    <dgm:pt modelId="{691738B0-A207-4AA5-A2BF-3A1E4B6219CB}" type="sibTrans" cxnId="{A2DA3BCA-B4B5-45D1-8700-671F8321FA34}">
      <dgm:prSet/>
      <dgm:spPr/>
      <dgm:t>
        <a:bodyPr/>
        <a:lstStyle/>
        <a:p>
          <a:endParaRPr lang="ca-ES"/>
        </a:p>
      </dgm:t>
    </dgm:pt>
    <dgm:pt modelId="{79656F25-38FE-45BE-99EF-B07F1A08F0A4}">
      <dgm:prSet phldrT="[Texto]"/>
      <dgm:spPr/>
      <dgm:t>
        <a:bodyPr/>
        <a:lstStyle/>
        <a:p>
          <a:r>
            <a:rPr lang="es-ES" smtClean="0"/>
            <a:t>Reflexe de bones pràctiques</a:t>
          </a:r>
          <a:endParaRPr lang="ca-ES"/>
        </a:p>
      </dgm:t>
    </dgm:pt>
    <dgm:pt modelId="{59FF32E5-69DB-41A9-990B-F0EEC98E1DC4}" type="parTrans" cxnId="{1A572A03-89E0-4B36-90E1-546DE728E26D}">
      <dgm:prSet/>
      <dgm:spPr/>
      <dgm:t>
        <a:bodyPr/>
        <a:lstStyle/>
        <a:p>
          <a:endParaRPr lang="ca-ES"/>
        </a:p>
      </dgm:t>
    </dgm:pt>
    <dgm:pt modelId="{33F0D1C0-2BE0-4619-B8A3-6EF2206B89EB}" type="sibTrans" cxnId="{1A572A03-89E0-4B36-90E1-546DE728E26D}">
      <dgm:prSet/>
      <dgm:spPr/>
      <dgm:t>
        <a:bodyPr/>
        <a:lstStyle/>
        <a:p>
          <a:endParaRPr lang="ca-ES"/>
        </a:p>
      </dgm:t>
    </dgm:pt>
    <dgm:pt modelId="{507A5259-5D91-415B-AA32-925B0F3C0A09}">
      <dgm:prSet phldrT="[Texto]"/>
      <dgm:spPr/>
      <dgm:t>
        <a:bodyPr/>
        <a:lstStyle/>
        <a:p>
          <a:r>
            <a:rPr lang="es-ES" smtClean="0"/>
            <a:t>Agent de canvi</a:t>
          </a:r>
          <a:endParaRPr lang="ca-ES"/>
        </a:p>
      </dgm:t>
    </dgm:pt>
    <dgm:pt modelId="{0640FD06-4C8A-42E0-9FF4-D12B2E191646}" type="parTrans" cxnId="{C08AAFC9-9EAF-4E1E-BDDC-E5117A1D4CBD}">
      <dgm:prSet/>
      <dgm:spPr/>
      <dgm:t>
        <a:bodyPr/>
        <a:lstStyle/>
        <a:p>
          <a:endParaRPr lang="ca-ES"/>
        </a:p>
      </dgm:t>
    </dgm:pt>
    <dgm:pt modelId="{49F55342-096B-4228-865B-D4180BB28A24}" type="sibTrans" cxnId="{C08AAFC9-9EAF-4E1E-BDDC-E5117A1D4CBD}">
      <dgm:prSet/>
      <dgm:spPr/>
      <dgm:t>
        <a:bodyPr/>
        <a:lstStyle/>
        <a:p>
          <a:endParaRPr lang="ca-ES"/>
        </a:p>
      </dgm:t>
    </dgm:pt>
    <dgm:pt modelId="{CF42EEEE-3A8A-44EE-82BE-E2AE974039EC}">
      <dgm:prSet phldrT="[Texto]"/>
      <dgm:spPr/>
      <dgm:t>
        <a:bodyPr/>
        <a:lstStyle/>
        <a:p>
          <a:r>
            <a:rPr lang="es-ES" smtClean="0"/>
            <a:t>Caminar cap a l’exel.lència</a:t>
          </a:r>
          <a:endParaRPr lang="ca-ES"/>
        </a:p>
      </dgm:t>
    </dgm:pt>
    <dgm:pt modelId="{976423AB-8B5B-4990-8566-C836F9D10DEA}" type="parTrans" cxnId="{C47596F5-DC2C-460E-A514-BF9655E20BE1}">
      <dgm:prSet/>
      <dgm:spPr/>
      <dgm:t>
        <a:bodyPr/>
        <a:lstStyle/>
        <a:p>
          <a:endParaRPr lang="ca-ES"/>
        </a:p>
      </dgm:t>
    </dgm:pt>
    <dgm:pt modelId="{C1F18A21-982C-4376-A449-FF38A7E90DB2}" type="sibTrans" cxnId="{C47596F5-DC2C-460E-A514-BF9655E20BE1}">
      <dgm:prSet/>
      <dgm:spPr/>
      <dgm:t>
        <a:bodyPr/>
        <a:lstStyle/>
        <a:p>
          <a:endParaRPr lang="ca-ES"/>
        </a:p>
      </dgm:t>
    </dgm:pt>
    <dgm:pt modelId="{B249C633-1726-4ED2-B177-B3FB5B71B869}" type="pres">
      <dgm:prSet presAssocID="{842E2774-972B-47DB-87A7-AA67E119CC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C844DB6F-CDC4-464E-9AEE-151164612B24}" type="pres">
      <dgm:prSet presAssocID="{6F70BAA3-74F6-4750-AD2F-3AEB8C68A2B2}" presName="circle1" presStyleLbl="node1" presStyleIdx="0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 prst="relaxedInset"/>
          <a:contourClr>
            <a:schemeClr val="accent1">
              <a:shade val="60000"/>
              <a:satMod val="110000"/>
            </a:schemeClr>
          </a:contourClr>
        </a:sp3d>
      </dgm:spPr>
    </dgm:pt>
    <dgm:pt modelId="{02642241-C277-49D6-87E4-8E7EA9058611}" type="pres">
      <dgm:prSet presAssocID="{6F70BAA3-74F6-4750-AD2F-3AEB8C68A2B2}" presName="space" presStyleCnt="0"/>
      <dgm:spPr/>
    </dgm:pt>
    <dgm:pt modelId="{3CD59949-8283-4169-8FE3-6048C992DA5E}" type="pres">
      <dgm:prSet presAssocID="{6F70BAA3-74F6-4750-AD2F-3AEB8C68A2B2}" presName="rect1" presStyleLbl="alignAcc1" presStyleIdx="0" presStyleCnt="3"/>
      <dgm:spPr/>
      <dgm:t>
        <a:bodyPr/>
        <a:lstStyle/>
        <a:p>
          <a:endParaRPr lang="ca-ES"/>
        </a:p>
      </dgm:t>
    </dgm:pt>
    <dgm:pt modelId="{745B22DC-D0CC-4B25-8CB2-44EF0144C8C9}" type="pres">
      <dgm:prSet presAssocID="{4CED9536-D230-44D5-98F0-1FE4909A725E}" presName="vertSpace2" presStyleLbl="node1" presStyleIdx="0" presStyleCnt="3"/>
      <dgm:spPr/>
    </dgm:pt>
    <dgm:pt modelId="{A9B4B80B-1E02-4D8D-9EA7-0C24719F4764}" type="pres">
      <dgm:prSet presAssocID="{4CED9536-D230-44D5-98F0-1FE4909A725E}" presName="circle2" presStyleLbl="node1" presStyleIdx="1" presStyleCnt="3"/>
      <dgm:spPr/>
    </dgm:pt>
    <dgm:pt modelId="{7E2DAB12-F61A-4B28-865F-9258B8A2880A}" type="pres">
      <dgm:prSet presAssocID="{4CED9536-D230-44D5-98F0-1FE4909A725E}" presName="rect2" presStyleLbl="alignAcc1" presStyleIdx="1" presStyleCnt="3" custLinFactNeighborX="-1563" custLinFactNeighborY="-2284"/>
      <dgm:spPr/>
      <dgm:t>
        <a:bodyPr/>
        <a:lstStyle/>
        <a:p>
          <a:endParaRPr lang="ca-ES"/>
        </a:p>
      </dgm:t>
    </dgm:pt>
    <dgm:pt modelId="{17C61733-440A-491A-9900-AF7B8F6E4F90}" type="pres">
      <dgm:prSet presAssocID="{E0244CCE-C82A-4007-8074-747FF089BBDE}" presName="vertSpace3" presStyleLbl="node1" presStyleIdx="1" presStyleCnt="3"/>
      <dgm:spPr/>
    </dgm:pt>
    <dgm:pt modelId="{7B234E77-FBB6-4FD3-8353-FBBC69991F9E}" type="pres">
      <dgm:prSet presAssocID="{E0244CCE-C82A-4007-8074-747FF089BBDE}" presName="circle3" presStyleLbl="node1" presStyleIdx="2" presStyleCnt="3"/>
      <dgm:spPr/>
    </dgm:pt>
    <dgm:pt modelId="{AC124CD7-0DE0-4E2F-9C8D-23F62E7143AE}" type="pres">
      <dgm:prSet presAssocID="{E0244CCE-C82A-4007-8074-747FF089BBDE}" presName="rect3" presStyleLbl="alignAcc1" presStyleIdx="2" presStyleCnt="3"/>
      <dgm:spPr/>
      <dgm:t>
        <a:bodyPr/>
        <a:lstStyle/>
        <a:p>
          <a:endParaRPr lang="ca-ES"/>
        </a:p>
      </dgm:t>
    </dgm:pt>
    <dgm:pt modelId="{70784BEB-CC5C-49CC-A3FE-0551765A39BD}" type="pres">
      <dgm:prSet presAssocID="{6F70BAA3-74F6-4750-AD2F-3AEB8C68A2B2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428C6427-887E-4CC4-B165-79A15DCAB0E1}" type="pres">
      <dgm:prSet presAssocID="{6F70BAA3-74F6-4750-AD2F-3AEB8C68A2B2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D96E1B2-81CA-45BE-BA9F-CA4D8557A05C}" type="pres">
      <dgm:prSet presAssocID="{4CED9536-D230-44D5-98F0-1FE4909A725E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7A029AA-0750-4AA4-93E5-E6CB030DEB49}" type="pres">
      <dgm:prSet presAssocID="{4CED9536-D230-44D5-98F0-1FE4909A725E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07BE3A2E-BB9D-429C-898D-31FBA34AD703}" type="pres">
      <dgm:prSet presAssocID="{E0244CCE-C82A-4007-8074-747FF089BBD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4C92F6F8-35C7-43AB-9B71-B3DDC1F78A2C}" type="pres">
      <dgm:prSet presAssocID="{E0244CCE-C82A-4007-8074-747FF089BBDE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6DD33696-B4C5-4312-BF11-17383F4AFF66}" type="presOf" srcId="{08D28EE6-B04F-452B-8E4F-B901D8227F05}" destId="{428C6427-887E-4CC4-B165-79A15DCAB0E1}" srcOrd="0" destOrd="2" presId="urn:microsoft.com/office/officeart/2005/8/layout/target3"/>
    <dgm:cxn modelId="{F1B8F597-2CC5-4B7B-914D-DBCF7FEB46C8}" type="presOf" srcId="{BC0B29B5-E950-4484-BC4E-72CB3BF703A8}" destId="{4C92F6F8-35C7-43AB-9B71-B3DDC1F78A2C}" srcOrd="0" destOrd="3" presId="urn:microsoft.com/office/officeart/2005/8/layout/target3"/>
    <dgm:cxn modelId="{AD9B3E5D-DF06-4BC6-B03F-49FA2896964A}" type="presOf" srcId="{CF42EEEE-3A8A-44EE-82BE-E2AE974039EC}" destId="{428C6427-887E-4CC4-B165-79A15DCAB0E1}" srcOrd="0" destOrd="7" presId="urn:microsoft.com/office/officeart/2005/8/layout/target3"/>
    <dgm:cxn modelId="{36E35C34-9D4E-4791-B9B7-A81F868CA179}" type="presOf" srcId="{4CED9536-D230-44D5-98F0-1FE4909A725E}" destId="{AD96E1B2-81CA-45BE-BA9F-CA4D8557A05C}" srcOrd="1" destOrd="0" presId="urn:microsoft.com/office/officeart/2005/8/layout/target3"/>
    <dgm:cxn modelId="{B4695ED4-1A9A-40AD-A51C-EC6F6109565F}" type="presOf" srcId="{E385585D-A99A-40FC-88B7-F53B1AAFBB08}" destId="{428C6427-887E-4CC4-B165-79A15DCAB0E1}" srcOrd="0" destOrd="0" presId="urn:microsoft.com/office/officeart/2005/8/layout/target3"/>
    <dgm:cxn modelId="{814D5405-11C6-472F-9437-4E3EC08E93C0}" srcId="{6F70BAA3-74F6-4750-AD2F-3AEB8C68A2B2}" destId="{1D01B6E7-F6C1-4767-A30D-54C30AF86193}" srcOrd="1" destOrd="0" parTransId="{4A4AF14D-FB91-4702-A0F3-443B978A686E}" sibTransId="{DACE3699-8546-4065-90FE-36284446DD53}"/>
    <dgm:cxn modelId="{72F34526-1B4A-432A-BA0D-B45E69DF86F2}" srcId="{E0244CCE-C82A-4007-8074-747FF089BBDE}" destId="{B5D58B2C-2F03-47C8-B334-A0119D726DE9}" srcOrd="1" destOrd="0" parTransId="{60EA4BB0-04D4-4678-AEF4-1EF4A03AC5F3}" sibTransId="{FA978AE6-1E39-4C24-B186-4F1A09065945}"/>
    <dgm:cxn modelId="{E070288C-269A-4201-B894-844E6C04D39F}" srcId="{842E2774-972B-47DB-87A7-AA67E119CC52}" destId="{6F70BAA3-74F6-4750-AD2F-3AEB8C68A2B2}" srcOrd="0" destOrd="0" parTransId="{6225DF03-FC3E-4391-B8F2-0828A39F0495}" sibTransId="{0D2C839E-2371-4AC3-A889-76D9E7C180F2}"/>
    <dgm:cxn modelId="{9E637B20-71DE-4305-A4A7-BA087710C027}" srcId="{4CED9536-D230-44D5-98F0-1FE4909A725E}" destId="{9E4B295A-804D-49CA-B9DD-1BE91E128E84}" srcOrd="3" destOrd="0" parTransId="{069E8D62-F152-429D-982C-7D5806600081}" sibTransId="{F51E67FA-CF61-42B3-8231-12907D4A69F7}"/>
    <dgm:cxn modelId="{A5326418-9FD1-4547-8E05-669287DD1A05}" srcId="{6F70BAA3-74F6-4750-AD2F-3AEB8C68A2B2}" destId="{ED159481-8F21-473D-AD66-CF3AC3795DDB}" srcOrd="3" destOrd="0" parTransId="{57E2BE39-5F7B-4EA4-9C6E-BB4AFEA1D57C}" sibTransId="{D2B5D861-41F9-4B4E-A837-DA741CEBADE6}"/>
    <dgm:cxn modelId="{78D13206-B46C-4291-885D-6E2AB2F88727}" type="presOf" srcId="{6F70BAA3-74F6-4750-AD2F-3AEB8C68A2B2}" destId="{70784BEB-CC5C-49CC-A3FE-0551765A39BD}" srcOrd="1" destOrd="0" presId="urn:microsoft.com/office/officeart/2005/8/layout/target3"/>
    <dgm:cxn modelId="{C08AAFC9-9EAF-4E1E-BDDC-E5117A1D4CBD}" srcId="{6F70BAA3-74F6-4750-AD2F-3AEB8C68A2B2}" destId="{507A5259-5D91-415B-AA32-925B0F3C0A09}" srcOrd="6" destOrd="0" parTransId="{0640FD06-4C8A-42E0-9FF4-D12B2E191646}" sibTransId="{49F55342-096B-4228-865B-D4180BB28A24}"/>
    <dgm:cxn modelId="{5CCDD261-0588-4DED-92AF-E5B37045F5F4}" type="presOf" srcId="{43F7A4BA-5DE9-479A-8F10-E3A8C57B514A}" destId="{4C92F6F8-35C7-43AB-9B71-B3DDC1F78A2C}" srcOrd="0" destOrd="5" presId="urn:microsoft.com/office/officeart/2005/8/layout/target3"/>
    <dgm:cxn modelId="{04EB1296-6FE2-4008-99C7-80C6DFBD3FE2}" type="presOf" srcId="{507A5259-5D91-415B-AA32-925B0F3C0A09}" destId="{428C6427-887E-4CC4-B165-79A15DCAB0E1}" srcOrd="0" destOrd="6" presId="urn:microsoft.com/office/officeart/2005/8/layout/target3"/>
    <dgm:cxn modelId="{EE8C0E0B-51EC-4975-ABE5-DB6E1948C1BE}" type="presOf" srcId="{343AC6A1-1A7C-4B52-BE91-B1126DB02056}" destId="{4C92F6F8-35C7-43AB-9B71-B3DDC1F78A2C}" srcOrd="0" destOrd="0" presId="urn:microsoft.com/office/officeart/2005/8/layout/target3"/>
    <dgm:cxn modelId="{840C795E-0B46-4172-8A94-7A0424E10B5C}" srcId="{E0244CCE-C82A-4007-8074-747FF089BBDE}" destId="{343AC6A1-1A7C-4B52-BE91-B1126DB02056}" srcOrd="0" destOrd="0" parTransId="{4A96FC7B-D1DA-4EED-95A1-A3C3CF3E1C42}" sibTransId="{9A30101E-8B67-468A-8822-7CADAAD0F531}"/>
    <dgm:cxn modelId="{0A85241C-32F5-4EE3-BBE1-317751E4A7BF}" srcId="{E0244CCE-C82A-4007-8074-747FF089BBDE}" destId="{9F95156E-99DA-4B4A-ABBF-CB552D014BE9}" srcOrd="2" destOrd="0" parTransId="{084E74E7-60EF-4A38-A853-2B4EBC0FCEA2}" sibTransId="{74D294D9-604B-4FD6-A29D-5F6DDF771EAB}"/>
    <dgm:cxn modelId="{A7454C2A-6E6F-4561-80D6-27EEC6556E17}" srcId="{4CED9536-D230-44D5-98F0-1FE4909A725E}" destId="{1EB1D3F5-3DC3-4DEE-B292-628FBC3DC1BB}" srcOrd="1" destOrd="0" parTransId="{4876FC5E-EF47-41CD-B329-D2A125EDBB8F}" sibTransId="{0DD4D341-B368-4655-AEEC-1B0BC40172B4}"/>
    <dgm:cxn modelId="{FE6750FA-A30D-4076-83B1-34D7521A24F4}" type="presOf" srcId="{9F95156E-99DA-4B4A-ABBF-CB552D014BE9}" destId="{4C92F6F8-35C7-43AB-9B71-B3DDC1F78A2C}" srcOrd="0" destOrd="2" presId="urn:microsoft.com/office/officeart/2005/8/layout/target3"/>
    <dgm:cxn modelId="{5720599C-DB69-4E70-B8E9-DA44245404EA}" srcId="{4CED9536-D230-44D5-98F0-1FE4909A725E}" destId="{25D92429-D438-4F1D-90AA-11225F002BF1}" srcOrd="2" destOrd="0" parTransId="{14077910-9D29-4374-924E-8920087F987F}" sibTransId="{97F59DA1-F7E1-46E8-933D-AC99BE5AC481}"/>
    <dgm:cxn modelId="{BCD172C2-AD0B-4FB8-91C6-0F6CDBCA5346}" type="presOf" srcId="{BCAADA06-8025-48FB-9151-C0C47E69FAE4}" destId="{37A029AA-0750-4AA4-93E5-E6CB030DEB49}" srcOrd="0" destOrd="0" presId="urn:microsoft.com/office/officeart/2005/8/layout/target3"/>
    <dgm:cxn modelId="{C8912420-97A1-4AD7-BA44-D578B04D77A6}" type="presOf" srcId="{4CED9536-D230-44D5-98F0-1FE4909A725E}" destId="{7E2DAB12-F61A-4B28-865F-9258B8A2880A}" srcOrd="0" destOrd="0" presId="urn:microsoft.com/office/officeart/2005/8/layout/target3"/>
    <dgm:cxn modelId="{50E0671A-7B62-408D-AC76-9C56C8C9C917}" srcId="{E0244CCE-C82A-4007-8074-747FF089BBDE}" destId="{43F7A4BA-5DE9-479A-8F10-E3A8C57B514A}" srcOrd="5" destOrd="0" parTransId="{13E2AD5D-BBF7-451D-AD8E-18920D0589B9}" sibTransId="{B8AC6963-3EEE-4EA7-B5EF-60857E3B1572}"/>
    <dgm:cxn modelId="{FA05E4AF-629C-4471-A37C-7C3524310045}" srcId="{842E2774-972B-47DB-87A7-AA67E119CC52}" destId="{E0244CCE-C82A-4007-8074-747FF089BBDE}" srcOrd="2" destOrd="0" parTransId="{E0C06E99-4381-459C-B84C-F12B9246A41C}" sibTransId="{BCEACE09-E1BF-4411-B6F3-D4602F6E4643}"/>
    <dgm:cxn modelId="{068A2AF2-9567-4662-B296-2720F4B2B48E}" type="presOf" srcId="{9E4B295A-804D-49CA-B9DD-1BE91E128E84}" destId="{37A029AA-0750-4AA4-93E5-E6CB030DEB49}" srcOrd="0" destOrd="3" presId="urn:microsoft.com/office/officeart/2005/8/layout/target3"/>
    <dgm:cxn modelId="{C47596F5-DC2C-460E-A514-BF9655E20BE1}" srcId="{6F70BAA3-74F6-4750-AD2F-3AEB8C68A2B2}" destId="{CF42EEEE-3A8A-44EE-82BE-E2AE974039EC}" srcOrd="7" destOrd="0" parTransId="{976423AB-8B5B-4990-8566-C836F9D10DEA}" sibTransId="{C1F18A21-982C-4376-A449-FF38A7E90DB2}"/>
    <dgm:cxn modelId="{A2DA3BCA-B4B5-45D1-8700-671F8321FA34}" srcId="{6F70BAA3-74F6-4750-AD2F-3AEB8C68A2B2}" destId="{B47DC372-7A9F-49AA-9426-CFE027BA9A95}" srcOrd="4" destOrd="0" parTransId="{8962CA2B-37C6-4C5C-9FB4-B7F4EFF81FDF}" sibTransId="{691738B0-A207-4AA5-A2BF-3A1E4B6219CB}"/>
    <dgm:cxn modelId="{271A03B7-F556-4B00-AB6F-07E4BAE7FC51}" type="presOf" srcId="{B821EBB8-331F-40FC-895A-F43D1AC23B6F}" destId="{4C92F6F8-35C7-43AB-9B71-B3DDC1F78A2C}" srcOrd="0" destOrd="4" presId="urn:microsoft.com/office/officeart/2005/8/layout/target3"/>
    <dgm:cxn modelId="{1A572A03-89E0-4B36-90E1-546DE728E26D}" srcId="{6F70BAA3-74F6-4750-AD2F-3AEB8C68A2B2}" destId="{79656F25-38FE-45BE-99EF-B07F1A08F0A4}" srcOrd="5" destOrd="0" parTransId="{59FF32E5-69DB-41A9-990B-F0EEC98E1DC4}" sibTransId="{33F0D1C0-2BE0-4619-B8A3-6EF2206B89EB}"/>
    <dgm:cxn modelId="{FA0582FD-3438-4AA7-80FF-A0B1FB4E07E5}" srcId="{6F70BAA3-74F6-4750-AD2F-3AEB8C68A2B2}" destId="{E385585D-A99A-40FC-88B7-F53B1AAFBB08}" srcOrd="0" destOrd="0" parTransId="{A9D5F6D7-ECD2-43A1-B0C5-23E0DF0C8AFC}" sibTransId="{1B2426E9-F04F-4CCA-910E-0BBF2B8A5655}"/>
    <dgm:cxn modelId="{45D857DD-AF8B-45B7-871A-1C0A6F2E1236}" type="presOf" srcId="{ED159481-8F21-473D-AD66-CF3AC3795DDB}" destId="{428C6427-887E-4CC4-B165-79A15DCAB0E1}" srcOrd="0" destOrd="3" presId="urn:microsoft.com/office/officeart/2005/8/layout/target3"/>
    <dgm:cxn modelId="{1C50AED8-F368-4E9A-9F44-8347247788F8}" srcId="{842E2774-972B-47DB-87A7-AA67E119CC52}" destId="{4CED9536-D230-44D5-98F0-1FE4909A725E}" srcOrd="1" destOrd="0" parTransId="{DEB20D52-F33C-4B0B-BC5E-F08BF4C4F427}" sibTransId="{C3E17304-A965-45BD-8C0B-F64BECC76B09}"/>
    <dgm:cxn modelId="{E171D5A9-BA40-4FEC-AB7B-CF9C744FD9C6}" type="presOf" srcId="{E0244CCE-C82A-4007-8074-747FF089BBDE}" destId="{AC124CD7-0DE0-4E2F-9C8D-23F62E7143AE}" srcOrd="0" destOrd="0" presId="urn:microsoft.com/office/officeart/2005/8/layout/target3"/>
    <dgm:cxn modelId="{C72A8D7C-6B1F-4B81-9D5C-C0944B95B055}" type="presOf" srcId="{842E2774-972B-47DB-87A7-AA67E119CC52}" destId="{B249C633-1726-4ED2-B177-B3FB5B71B869}" srcOrd="0" destOrd="0" presId="urn:microsoft.com/office/officeart/2005/8/layout/target3"/>
    <dgm:cxn modelId="{DF96F6F0-8A4C-40A4-BBC3-7D572393816C}" srcId="{E0244CCE-C82A-4007-8074-747FF089BBDE}" destId="{BC0B29B5-E950-4484-BC4E-72CB3BF703A8}" srcOrd="3" destOrd="0" parTransId="{99E406AA-AD54-44D6-8859-983545D3BDE7}" sibTransId="{61BDBF80-4872-4E52-9BB8-B871BDF75C78}"/>
    <dgm:cxn modelId="{5091F3E2-AFF0-456B-8AE2-A35942273FFC}" type="presOf" srcId="{B5D58B2C-2F03-47C8-B334-A0119D726DE9}" destId="{4C92F6F8-35C7-43AB-9B71-B3DDC1F78A2C}" srcOrd="0" destOrd="1" presId="urn:microsoft.com/office/officeart/2005/8/layout/target3"/>
    <dgm:cxn modelId="{3DA3B62C-4AD2-4A09-8CCF-F206176F8103}" type="presOf" srcId="{B47DC372-7A9F-49AA-9426-CFE027BA9A95}" destId="{428C6427-887E-4CC4-B165-79A15DCAB0E1}" srcOrd="0" destOrd="4" presId="urn:microsoft.com/office/officeart/2005/8/layout/target3"/>
    <dgm:cxn modelId="{D3ED9FE4-C3B6-45E1-B5AE-858A597ED1E4}" type="presOf" srcId="{79656F25-38FE-45BE-99EF-B07F1A08F0A4}" destId="{428C6427-887E-4CC4-B165-79A15DCAB0E1}" srcOrd="0" destOrd="5" presId="urn:microsoft.com/office/officeart/2005/8/layout/target3"/>
    <dgm:cxn modelId="{B418DEB3-BB1B-4B0B-B86D-F630847F6887}" type="presOf" srcId="{6F70BAA3-74F6-4750-AD2F-3AEB8C68A2B2}" destId="{3CD59949-8283-4169-8FE3-6048C992DA5E}" srcOrd="0" destOrd="0" presId="urn:microsoft.com/office/officeart/2005/8/layout/target3"/>
    <dgm:cxn modelId="{641BB8EF-5A91-4145-992B-8B51A9A33695}" type="presOf" srcId="{1EB1D3F5-3DC3-4DEE-B292-628FBC3DC1BB}" destId="{37A029AA-0750-4AA4-93E5-E6CB030DEB49}" srcOrd="0" destOrd="1" presId="urn:microsoft.com/office/officeart/2005/8/layout/target3"/>
    <dgm:cxn modelId="{A6DBEA4B-205B-4D0A-9A83-23519C0A5273}" type="presOf" srcId="{E0244CCE-C82A-4007-8074-747FF089BBDE}" destId="{07BE3A2E-BB9D-429C-898D-31FBA34AD703}" srcOrd="1" destOrd="0" presId="urn:microsoft.com/office/officeart/2005/8/layout/target3"/>
    <dgm:cxn modelId="{CB2A8DE3-F612-4C1F-9A6D-27AEFF4065CA}" srcId="{E0244CCE-C82A-4007-8074-747FF089BBDE}" destId="{B821EBB8-331F-40FC-895A-F43D1AC23B6F}" srcOrd="4" destOrd="0" parTransId="{5F624BD3-2DC8-454A-BD57-FA332B8C1AEF}" sibTransId="{2FDC448C-8F5E-4B37-AF98-C44EF008FD4E}"/>
    <dgm:cxn modelId="{50FD12EE-E817-46CE-9D35-A46246CDCAC5}" type="presOf" srcId="{1D01B6E7-F6C1-4767-A30D-54C30AF86193}" destId="{428C6427-887E-4CC4-B165-79A15DCAB0E1}" srcOrd="0" destOrd="1" presId="urn:microsoft.com/office/officeart/2005/8/layout/target3"/>
    <dgm:cxn modelId="{446DE571-CB13-4B95-A9FC-812465BB7ABA}" srcId="{4CED9536-D230-44D5-98F0-1FE4909A725E}" destId="{BCAADA06-8025-48FB-9151-C0C47E69FAE4}" srcOrd="0" destOrd="0" parTransId="{38F1B132-1CDE-4FA8-8479-13B5B315AF4D}" sibTransId="{3778AE53-AD12-493C-A52E-72BD609E6832}"/>
    <dgm:cxn modelId="{11EBA1B5-FB97-4B26-8EF3-7865F911CFED}" srcId="{6F70BAA3-74F6-4750-AD2F-3AEB8C68A2B2}" destId="{08D28EE6-B04F-452B-8E4F-B901D8227F05}" srcOrd="2" destOrd="0" parTransId="{A4CECEBF-74BB-4714-A424-A44DFDF94227}" sibTransId="{130B0841-71A2-4044-8BB6-A330ED0D8393}"/>
    <dgm:cxn modelId="{9FCB6669-82A6-4951-9B81-C611A6225510}" type="presOf" srcId="{25D92429-D438-4F1D-90AA-11225F002BF1}" destId="{37A029AA-0750-4AA4-93E5-E6CB030DEB49}" srcOrd="0" destOrd="2" presId="urn:microsoft.com/office/officeart/2005/8/layout/target3"/>
    <dgm:cxn modelId="{0A6DC02F-7BC2-4439-9F89-E0BC1CB09BFC}" type="presParOf" srcId="{B249C633-1726-4ED2-B177-B3FB5B71B869}" destId="{C844DB6F-CDC4-464E-9AEE-151164612B24}" srcOrd="0" destOrd="0" presId="urn:microsoft.com/office/officeart/2005/8/layout/target3"/>
    <dgm:cxn modelId="{1CD35788-5909-41CB-96B4-0A5E175A0A46}" type="presParOf" srcId="{B249C633-1726-4ED2-B177-B3FB5B71B869}" destId="{02642241-C277-49D6-87E4-8E7EA9058611}" srcOrd="1" destOrd="0" presId="urn:microsoft.com/office/officeart/2005/8/layout/target3"/>
    <dgm:cxn modelId="{A665F4E0-82D8-4A29-BD8B-00451A09B717}" type="presParOf" srcId="{B249C633-1726-4ED2-B177-B3FB5B71B869}" destId="{3CD59949-8283-4169-8FE3-6048C992DA5E}" srcOrd="2" destOrd="0" presId="urn:microsoft.com/office/officeart/2005/8/layout/target3"/>
    <dgm:cxn modelId="{2F75C3C4-50C4-4C7A-99AA-A08BCB1C07C3}" type="presParOf" srcId="{B249C633-1726-4ED2-B177-B3FB5B71B869}" destId="{745B22DC-D0CC-4B25-8CB2-44EF0144C8C9}" srcOrd="3" destOrd="0" presId="urn:microsoft.com/office/officeart/2005/8/layout/target3"/>
    <dgm:cxn modelId="{65650ADC-60FA-4D31-B8E2-81C8D8ED4888}" type="presParOf" srcId="{B249C633-1726-4ED2-B177-B3FB5B71B869}" destId="{A9B4B80B-1E02-4D8D-9EA7-0C24719F4764}" srcOrd="4" destOrd="0" presId="urn:microsoft.com/office/officeart/2005/8/layout/target3"/>
    <dgm:cxn modelId="{782F9CF2-2A8B-4098-A176-0BC20F2EB347}" type="presParOf" srcId="{B249C633-1726-4ED2-B177-B3FB5B71B869}" destId="{7E2DAB12-F61A-4B28-865F-9258B8A2880A}" srcOrd="5" destOrd="0" presId="urn:microsoft.com/office/officeart/2005/8/layout/target3"/>
    <dgm:cxn modelId="{5176F8B8-D816-4630-9F0F-F803D3BACEE8}" type="presParOf" srcId="{B249C633-1726-4ED2-B177-B3FB5B71B869}" destId="{17C61733-440A-491A-9900-AF7B8F6E4F90}" srcOrd="6" destOrd="0" presId="urn:microsoft.com/office/officeart/2005/8/layout/target3"/>
    <dgm:cxn modelId="{5F490A9E-BC53-447B-8426-E460481B23C8}" type="presParOf" srcId="{B249C633-1726-4ED2-B177-B3FB5B71B869}" destId="{7B234E77-FBB6-4FD3-8353-FBBC69991F9E}" srcOrd="7" destOrd="0" presId="urn:microsoft.com/office/officeart/2005/8/layout/target3"/>
    <dgm:cxn modelId="{A16ED079-C75C-46F1-AA4F-7ECDDD6E8468}" type="presParOf" srcId="{B249C633-1726-4ED2-B177-B3FB5B71B869}" destId="{AC124CD7-0DE0-4E2F-9C8D-23F62E7143AE}" srcOrd="8" destOrd="0" presId="urn:microsoft.com/office/officeart/2005/8/layout/target3"/>
    <dgm:cxn modelId="{6EFF3CDD-C8DF-4DBE-84B1-8BB1F75C8A2A}" type="presParOf" srcId="{B249C633-1726-4ED2-B177-B3FB5B71B869}" destId="{70784BEB-CC5C-49CC-A3FE-0551765A39BD}" srcOrd="9" destOrd="0" presId="urn:microsoft.com/office/officeart/2005/8/layout/target3"/>
    <dgm:cxn modelId="{385C3068-A375-4ECF-8A58-26FECABD130B}" type="presParOf" srcId="{B249C633-1726-4ED2-B177-B3FB5B71B869}" destId="{428C6427-887E-4CC4-B165-79A15DCAB0E1}" srcOrd="10" destOrd="0" presId="urn:microsoft.com/office/officeart/2005/8/layout/target3"/>
    <dgm:cxn modelId="{EA9A5A2C-59B5-41C0-A000-2F47FD45D55E}" type="presParOf" srcId="{B249C633-1726-4ED2-B177-B3FB5B71B869}" destId="{AD96E1B2-81CA-45BE-BA9F-CA4D8557A05C}" srcOrd="11" destOrd="0" presId="urn:microsoft.com/office/officeart/2005/8/layout/target3"/>
    <dgm:cxn modelId="{BEE288DE-9A54-41D4-B170-85CF0CA75214}" type="presParOf" srcId="{B249C633-1726-4ED2-B177-B3FB5B71B869}" destId="{37A029AA-0750-4AA4-93E5-E6CB030DEB49}" srcOrd="12" destOrd="0" presId="urn:microsoft.com/office/officeart/2005/8/layout/target3"/>
    <dgm:cxn modelId="{FA3979D3-30AB-4C68-BD35-01CDF55F9B0C}" type="presParOf" srcId="{B249C633-1726-4ED2-B177-B3FB5B71B869}" destId="{07BE3A2E-BB9D-429C-898D-31FBA34AD703}" srcOrd="13" destOrd="0" presId="urn:microsoft.com/office/officeart/2005/8/layout/target3"/>
    <dgm:cxn modelId="{A6C4035A-51EB-4EDA-A23F-DEEC5039EF14}" type="presParOf" srcId="{B249C633-1726-4ED2-B177-B3FB5B71B869}" destId="{4C92F6F8-35C7-43AB-9B71-B3DDC1F78A2C}" srcOrd="14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F881DC-19DD-4FA5-A4CA-E57EB8C0592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2A4C03-7404-4D8C-905D-8D3021E41AA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90CA1-D8FA-41D9-BDDD-E02D4593CCBC}" type="slidenum">
              <a:rPr lang="ca-ES" smtClean="0"/>
              <a:pPr/>
              <a:t>1</a:t>
            </a:fld>
            <a:endParaRPr lang="ca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F0400-8E72-4655-BDD2-FC21805FBA71}" type="slidenum">
              <a:rPr lang="ca-ES" smtClean="0"/>
              <a:pPr/>
              <a:t>10</a:t>
            </a:fld>
            <a:endParaRPr lang="ca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AE3705-BAC7-42DB-8624-E918559EC9D9}" type="slidenum">
              <a:rPr lang="ca-ES" smtClean="0"/>
              <a:pPr/>
              <a:t>11</a:t>
            </a:fld>
            <a:endParaRPr lang="ca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35398-E001-40BA-9226-AF31147B9DE9}" type="slidenum">
              <a:rPr lang="ca-ES" smtClean="0"/>
              <a:pPr/>
              <a:t>2</a:t>
            </a:fld>
            <a:endParaRPr lang="ca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167BA-123E-4988-8E98-B17624715C55}" type="slidenum">
              <a:rPr lang="ca-ES" smtClean="0"/>
              <a:pPr/>
              <a:t>3</a:t>
            </a:fld>
            <a:endParaRPr lang="ca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130B72-6F87-495E-B31A-9AE83CCADB8A}" type="slidenum">
              <a:rPr lang="ca-ES" smtClean="0"/>
              <a:pPr/>
              <a:t>4</a:t>
            </a:fld>
            <a:endParaRPr lang="ca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96140-353A-4F60-92B6-2B882A1AB3D9}" type="slidenum">
              <a:rPr lang="ca-ES" smtClean="0"/>
              <a:pPr/>
              <a:t>5</a:t>
            </a:fld>
            <a:endParaRPr lang="ca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CFE47-46B7-4216-92A9-E2AAEE537C19}" type="slidenum">
              <a:rPr lang="ca-ES" smtClean="0"/>
              <a:pPr/>
              <a:t>6</a:t>
            </a:fld>
            <a:endParaRPr lang="ca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CA9B1-13BA-46CF-8A77-F04FF79EC1C0}" type="slidenum">
              <a:rPr lang="ca-ES" smtClean="0"/>
              <a:pPr/>
              <a:t>7</a:t>
            </a:fld>
            <a:endParaRPr lang="ca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15A86-9924-45D6-8A5E-D9948DBC65F1}" type="slidenum">
              <a:rPr lang="ca-ES" smtClean="0"/>
              <a:pPr/>
              <a:t>8</a:t>
            </a:fld>
            <a:endParaRPr lang="ca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9B678-468E-42B7-AF44-D55D43007976}" type="slidenum">
              <a:rPr lang="ca-ES" smtClean="0"/>
              <a:pPr/>
              <a:t>9</a:t>
            </a:fld>
            <a:endParaRPr lang="ca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7772-1E49-46D3-87BB-F94563F4ABB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A1D7F-DE13-43B3-827C-91947B4ECAE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8C28-7EE2-468C-8B2F-8FF95617E1F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F2C53-75A3-4F8C-A2B1-B669A52694C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9543-9D31-4C73-A8D9-9ECEF71DE93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08E3B-C5AC-4229-BF41-A35129F62365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562CB-4895-46F3-A4C1-BDC28702FE6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7D811-CC07-41C6-93F0-534E89A6D598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ABB09-BCEE-4065-997E-F48466110EF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FA6E0-8989-4C84-B96E-328D6E967E5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41776-27E4-4CC5-9157-1C97896F753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27FEF-9B04-47FD-B3AB-648FD57B5F1F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Clic para editar título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47BB42-E71E-4997-9678-9F2403F9CBB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circl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Documento_de_Microsoft_Office_Word_97-20032.doc"/><Relationship Id="rId4" Type="http://schemas.openxmlformats.org/officeDocument/2006/relationships/oleObject" Target="../embeddings/Documento_de_Microsoft_Office_Word_97-2003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lum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90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692275" y="5661025"/>
            <a:ext cx="6697663" cy="1019175"/>
          </a:xfrm>
          <a:noFill/>
        </p:spPr>
      </p:pic>
      <p:graphicFrame>
        <p:nvGraphicFramePr>
          <p:cNvPr id="7196" name="Group 28"/>
          <p:cNvGraphicFramePr>
            <a:graphicFrameLocks noGrp="1"/>
          </p:cNvGraphicFramePr>
          <p:nvPr>
            <p:ph/>
          </p:nvPr>
        </p:nvGraphicFramePr>
        <p:xfrm>
          <a:off x="1309688" y="692150"/>
          <a:ext cx="7834312" cy="3298825"/>
        </p:xfrm>
        <a:graphic>
          <a:graphicData uri="http://schemas.openxmlformats.org/drawingml/2006/table">
            <a:tbl>
              <a:tblPr/>
              <a:tblGrid>
                <a:gridCol w="7834312"/>
              </a:tblGrid>
              <a:tr h="182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Cap</a:t>
                      </a:r>
                      <a:r>
                        <a:rPr kumimoji="0" lang="es-E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 a la </a:t>
                      </a:r>
                      <a:r>
                        <a:rPr kumimoji="0" lang="es-E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institucionalització</a:t>
                      </a:r>
                      <a:r>
                        <a:rPr kumimoji="0" lang="es-E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 </a:t>
                      </a:r>
                      <a:r>
                        <a:rPr kumimoji="0" lang="es-E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dels</a:t>
                      </a:r>
                      <a:r>
                        <a:rPr kumimoji="0" lang="es-E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 canvis en el </a:t>
                      </a:r>
                      <a:r>
                        <a:rPr kumimoji="0" lang="es-E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projecte</a:t>
                      </a:r>
                      <a:r>
                        <a:rPr kumimoji="0" lang="es-E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 </a:t>
                      </a:r>
                      <a:r>
                        <a:rPr kumimoji="0" lang="es-E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d’educació</a:t>
                      </a:r>
                      <a:r>
                        <a:rPr kumimoji="0" lang="es-E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 inclusiva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entury Gothic" pitchFamily="16" charset="0"/>
                        </a:rPr>
                        <a:t>Berga, 14 de desembre del 2009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258888" y="4476750"/>
            <a:ext cx="7569200" cy="8255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1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Marita</a:t>
            </a:r>
            <a:r>
              <a:rPr lang="pt-BR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 Navarro</a:t>
            </a:r>
          </a:p>
          <a:p>
            <a:pPr algn="ctr">
              <a:defRPr/>
            </a:pPr>
            <a:r>
              <a:rPr lang="pt-BR" sz="1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Carme</a:t>
            </a:r>
            <a:r>
              <a:rPr lang="pt-BR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 </a:t>
            </a:r>
            <a:r>
              <a:rPr lang="pt-BR" sz="16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Sanjuan</a:t>
            </a:r>
            <a:endParaRPr lang="pt-BR" sz="16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16" charset="0"/>
            </a:endParaRPr>
          </a:p>
          <a:p>
            <a:pPr algn="ctr">
              <a:defRPr/>
            </a:pPr>
            <a:r>
              <a:rPr lang="pt-BR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16" charset="0"/>
              </a:rPr>
              <a:t>Departamento de Pedagogia Aplicada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547813" y="4076700"/>
            <a:ext cx="7272337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F2C53-75A3-4F8C-A2B1-B669A52694C0}" type="slidenum">
              <a:rPr lang="ca-ES" smtClean="0"/>
              <a:pPr>
                <a:defRPr/>
              </a:pPr>
              <a:t>1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/>
      <p:bldP spid="718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09600" y="533400"/>
          <a:ext cx="8001000" cy="2706688"/>
        </p:xfrm>
        <a:graphic>
          <a:graphicData uri="http://schemas.openxmlformats.org/presentationml/2006/ole">
            <p:oleObj spid="_x0000_s1026" name="Documento" r:id="rId4" imgW="5544820" imgH="1877060" progId="Word.Document.8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33400" y="3429000"/>
          <a:ext cx="8229600" cy="3059113"/>
        </p:xfrm>
        <a:graphic>
          <a:graphicData uri="http://schemas.openxmlformats.org/presentationml/2006/ole">
            <p:oleObj spid="_x0000_s1027" name="Documento" r:id="rId5" imgW="5544820" imgH="2062480" progId="Word.Document.8">
              <p:embed/>
            </p:oleObj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10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5997575" cy="1143000"/>
          </a:xfrm>
        </p:spPr>
        <p:txBody>
          <a:bodyPr/>
          <a:lstStyle/>
          <a:p>
            <a:pPr eaLnBrk="1" hangingPunct="1"/>
            <a:r>
              <a:rPr lang="ca-ES" smtClean="0">
                <a:solidFill>
                  <a:schemeClr val="accent2"/>
                </a:solidFill>
              </a:rPr>
              <a:t>Proposta d’indicadors :</a:t>
            </a:r>
          </a:p>
        </p:txBody>
      </p:sp>
      <p:pic>
        <p:nvPicPr>
          <p:cNvPr id="12291" name="Picture 4" descr="colum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90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1258888" y="1052513"/>
            <a:ext cx="78851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692275" y="1773238"/>
            <a:ext cx="7056438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Les estratègies donen resposta als objectius plantejats en el document marc?.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Es planifiquen obertes per atendre a tot l’alumnat i facilitat l’itinerari personalitzat?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S’utilitzen eficaçment els recursos humans, materials i funcionals?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Faciliten l’aprenentatge en la pròpia organització a partir del treball col·laboratiu entre el professorat?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 S’estan implementant de manera ordenada?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>
                <a:solidFill>
                  <a:schemeClr val="accent2"/>
                </a:solidFill>
                <a:latin typeface="Century Gothic" pitchFamily="16" charset="0"/>
              </a:rPr>
              <a:t>.............</a:t>
            </a:r>
          </a:p>
          <a:p>
            <a:pPr marL="342900" indent="-342900">
              <a:spcBef>
                <a:spcPct val="50000"/>
              </a:spcBef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11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25488"/>
          </a:xfrm>
        </p:spPr>
        <p:txBody>
          <a:bodyPr/>
          <a:lstStyle/>
          <a:p>
            <a:r>
              <a:rPr lang="es-ES" smtClean="0">
                <a:solidFill>
                  <a:schemeClr val="accent2"/>
                </a:solidFill>
              </a:rPr>
              <a:t>Perfil sessió</a:t>
            </a:r>
            <a:endParaRPr lang="ca-ES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8572559" cy="5072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349"/>
                <a:gridCol w="2791612"/>
                <a:gridCol w="2436299"/>
                <a:gridCol w="2436299"/>
              </a:tblGrid>
              <a:tr h="401152">
                <a:tc>
                  <a:txBody>
                    <a:bodyPr/>
                    <a:lstStyle/>
                    <a:p>
                      <a:r>
                        <a:rPr lang="es-ES" dirty="0" smtClean="0"/>
                        <a:t>Hora</a:t>
                      </a:r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Contingut</a:t>
                      </a:r>
                      <a:r>
                        <a:rPr lang="es-ES" baseline="0" smtClean="0"/>
                        <a:t> </a:t>
                      </a:r>
                      <a:r>
                        <a:rPr lang="es-ES" smtClean="0"/>
                        <a:t>/Objectius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Activitat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Observacions</a:t>
                      </a:r>
                      <a:endParaRPr lang="ca-ES"/>
                    </a:p>
                  </a:txBody>
                  <a:tcPr/>
                </a:tc>
              </a:tr>
              <a:tr h="401152">
                <a:tc>
                  <a:txBody>
                    <a:bodyPr/>
                    <a:lstStyle/>
                    <a:p>
                      <a:r>
                        <a:rPr lang="es-ES" smtClean="0"/>
                        <a:t>9:00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Benvinguda</a:t>
                      </a:r>
                      <a:r>
                        <a:rPr lang="es-ES" dirty="0" smtClean="0"/>
                        <a:t>, </a:t>
                      </a:r>
                      <a:r>
                        <a:rPr lang="es-ES" dirty="0" err="1" smtClean="0"/>
                        <a:t>presentació</a:t>
                      </a:r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401152">
                <a:tc>
                  <a:txBody>
                    <a:bodyPr/>
                    <a:lstStyle/>
                    <a:p>
                      <a:r>
                        <a:rPr lang="es-ES" smtClean="0"/>
                        <a:t>9:15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Presentació de la sessió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Consensuem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Diapo 2</a:t>
                      </a:r>
                      <a:endParaRPr lang="ca-ES" dirty="0"/>
                    </a:p>
                  </a:txBody>
                  <a:tcPr/>
                </a:tc>
              </a:tr>
              <a:tr h="989142">
                <a:tc>
                  <a:txBody>
                    <a:bodyPr/>
                    <a:lstStyle/>
                    <a:p>
                      <a:r>
                        <a:rPr lang="es-ES" smtClean="0"/>
                        <a:t>9:20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Principis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educació</a:t>
                      </a:r>
                      <a:r>
                        <a:rPr lang="es-ES" baseline="0" smtClean="0"/>
                        <a:t> inclusiva</a:t>
                      </a:r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smtClean="0">
                          <a:solidFill>
                            <a:schemeClr val="accent2"/>
                          </a:solidFill>
                          <a:latin typeface="Century Gothic" pitchFamily="16" charset="0"/>
                        </a:rPr>
                        <a:t>Procés de canvi. Què hem fet fins ara.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Diapo 3</a:t>
                      </a:r>
                      <a:endParaRPr lang="ca-ES" dirty="0"/>
                    </a:p>
                  </a:txBody>
                  <a:tcPr/>
                </a:tc>
              </a:tr>
              <a:tr h="692399">
                <a:tc>
                  <a:txBody>
                    <a:bodyPr/>
                    <a:lstStyle/>
                    <a:p>
                      <a:r>
                        <a:rPr lang="es-ES" smtClean="0"/>
                        <a:t>9:30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Autorreflexió i compartir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mtClean="0"/>
                        <a:t>Presentació del DAFO</a:t>
                      </a:r>
                      <a:endParaRPr lang="ca-E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Diapo 4</a:t>
                      </a:r>
                      <a:endParaRPr lang="ca-ES" dirty="0"/>
                    </a:p>
                  </a:txBody>
                  <a:tcPr/>
                </a:tc>
              </a:tr>
              <a:tr h="401152">
                <a:tc>
                  <a:txBody>
                    <a:bodyPr/>
                    <a:lstStyle/>
                    <a:p>
                      <a:r>
                        <a:rPr lang="es-ES" smtClean="0"/>
                        <a:t>10:15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mtClean="0"/>
                        <a:t>Descans</a:t>
                      </a:r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a-ES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401152">
                <a:tc>
                  <a:txBody>
                    <a:bodyPr/>
                    <a:lstStyle/>
                    <a:p>
                      <a:r>
                        <a:rPr lang="es-ES" smtClean="0"/>
                        <a:t>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Posada en comú 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a-E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692399">
                <a:tc>
                  <a:txBody>
                    <a:bodyPr/>
                    <a:lstStyle/>
                    <a:p>
                      <a:r>
                        <a:rPr lang="es-ES" smtClean="0"/>
                        <a:t>11:15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Institucionalitzar</a:t>
                      </a:r>
                      <a:r>
                        <a:rPr lang="es-ES" baseline="0" dirty="0" smtClean="0"/>
                        <a:t> els canvis</a:t>
                      </a:r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mtClean="0"/>
                        <a:t>Exposició teòrica</a:t>
                      </a:r>
                      <a:endParaRPr lang="ca-E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Diapo 5,6,7</a:t>
                      </a:r>
                      <a:endParaRPr lang="ca-ES" dirty="0"/>
                    </a:p>
                  </a:txBody>
                  <a:tcPr/>
                </a:tc>
              </a:tr>
              <a:tr h="692399">
                <a:tc>
                  <a:txBody>
                    <a:bodyPr/>
                    <a:lstStyle/>
                    <a:p>
                      <a:r>
                        <a:rPr lang="es-ES" dirty="0" smtClean="0"/>
                        <a:t>11:45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Proposta per a la propera sessió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mtClean="0"/>
                        <a:t>Consensuar avaluació</a:t>
                      </a:r>
                      <a:endParaRPr lang="ca-E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Diapo 8,9,10</a:t>
                      </a:r>
                      <a:endParaRPr lang="ca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885112" cy="1143000"/>
          </a:xfrm>
        </p:spPr>
        <p:txBody>
          <a:bodyPr/>
          <a:lstStyle/>
          <a:p>
            <a:pPr eaLnBrk="1" hangingPunct="1"/>
            <a:r>
              <a:rPr lang="ca-ES" sz="3600" smtClean="0">
                <a:solidFill>
                  <a:schemeClr val="accent2"/>
                </a:solidFill>
              </a:rPr>
              <a:t>Consensuem:</a:t>
            </a:r>
            <a:br>
              <a:rPr lang="ca-ES" sz="3600" smtClean="0">
                <a:solidFill>
                  <a:schemeClr val="accent2"/>
                </a:solidFill>
              </a:rPr>
            </a:br>
            <a:r>
              <a:rPr lang="ca-ES" sz="2800" smtClean="0">
                <a:solidFill>
                  <a:schemeClr val="accent2"/>
                </a:solidFill>
              </a:rPr>
              <a:t>Objectius de la 1a sessi</a:t>
            </a:r>
            <a:r>
              <a:rPr lang="ca-ES" altLang="ja-JP" sz="2800" smtClean="0">
                <a:solidFill>
                  <a:schemeClr val="accent2"/>
                </a:solidFill>
                <a:ea typeface="ＭＳ Ｐゴシック" pitchFamily="16" charset="-128"/>
              </a:rPr>
              <a:t>ó de </a:t>
            </a:r>
            <a:r>
              <a:rPr lang="ca-ES" sz="2800" smtClean="0">
                <a:solidFill>
                  <a:schemeClr val="accent2"/>
                </a:solidFill>
              </a:rPr>
              <a:t>formació 09-10.</a:t>
            </a:r>
          </a:p>
        </p:txBody>
      </p:sp>
      <p:pic>
        <p:nvPicPr>
          <p:cNvPr id="5123" name="Picture 4" descr="colum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90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258888" y="1412875"/>
            <a:ext cx="78851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428750" y="2357438"/>
            <a:ext cx="7504113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sz="2000">
                <a:solidFill>
                  <a:schemeClr val="accent2"/>
                </a:solidFill>
              </a:rPr>
              <a:t>Situar en el marc de l‘organització escolar i de l’educació inclusiva la implementació de la franja horària comuna.</a:t>
            </a:r>
          </a:p>
          <a:p>
            <a:pPr marL="800100" lvl="1" indent="-342900">
              <a:spcBef>
                <a:spcPct val="50000"/>
              </a:spcBef>
              <a:buFont typeface="Arial" charset="0"/>
              <a:buChar char="•"/>
            </a:pPr>
            <a:r>
              <a:rPr lang="es-ES" sz="2000">
                <a:solidFill>
                  <a:schemeClr val="accent2"/>
                </a:solidFill>
              </a:rPr>
              <a:t>Autoreflexió de la pròpia experiència</a:t>
            </a:r>
          </a:p>
          <a:p>
            <a:pPr marL="800100" lvl="1" indent="-342900">
              <a:spcBef>
                <a:spcPct val="50000"/>
              </a:spcBef>
              <a:buFont typeface="Arial" charset="0"/>
              <a:buChar char="•"/>
            </a:pPr>
            <a:r>
              <a:rPr lang="es-ES" sz="2000">
                <a:solidFill>
                  <a:schemeClr val="accent2"/>
                </a:solidFill>
              </a:rPr>
              <a:t>Compartir-la amb els altres per a la millora.</a:t>
            </a:r>
            <a:endParaRPr lang="ca-ES" sz="2000">
              <a:solidFill>
                <a:schemeClr val="accent2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sz="2000">
                <a:solidFill>
                  <a:schemeClr val="accent2"/>
                </a:solidFill>
              </a:rPr>
              <a:t>Diferenciar entre: experiències, innovacions i institucionalització de les bones pràctiques.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sz="2000">
                <a:solidFill>
                  <a:schemeClr val="accent2"/>
                </a:solidFill>
              </a:rPr>
              <a:t>Buscar indicadors d'avaluació de procés seguint els àmbits de l'organització escolar i els principis d‘educació inclusiva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857375" y="1571625"/>
            <a:ext cx="3744913" cy="2808288"/>
            <a:chOff x="1383" y="935"/>
            <a:chExt cx="2994" cy="2284"/>
          </a:xfrm>
        </p:grpSpPr>
        <p:pic>
          <p:nvPicPr>
            <p:cNvPr id="6161" name="Picture 3"/>
            <p:cNvPicPr>
              <a:picLocks noChangeAspect="1" noChangeArrowheads="1"/>
            </p:cNvPicPr>
            <p:nvPr/>
          </p:nvPicPr>
          <p:blipFill>
            <a:blip r:embed="rId3"/>
            <a:srcRect l="12321" t="10399" r="6435" b="5293"/>
            <a:stretch>
              <a:fillRect/>
            </a:stretch>
          </p:blipFill>
          <p:spPr bwMode="auto">
            <a:xfrm>
              <a:off x="1383" y="935"/>
              <a:ext cx="2994" cy="2284"/>
            </a:xfrm>
            <a:prstGeom prst="rect">
              <a:avLst/>
            </a:prstGeom>
            <a:solidFill>
              <a:srgbClr val="6699FF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62" name="AutoShape 4"/>
            <p:cNvSpPr>
              <a:spLocks noChangeArrowheads="1"/>
            </p:cNvSpPr>
            <p:nvPr/>
          </p:nvSpPr>
          <p:spPr bwMode="auto">
            <a:xfrm>
              <a:off x="1565" y="981"/>
              <a:ext cx="2540" cy="1950"/>
            </a:xfrm>
            <a:prstGeom prst="triangle">
              <a:avLst>
                <a:gd name="adj" fmla="val 50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pic>
        <p:nvPicPr>
          <p:cNvPr id="6147" name="Picture 5" descr="uab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32813" y="6246813"/>
            <a:ext cx="611187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331913" y="476250"/>
            <a:ext cx="7669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>
                <a:solidFill>
                  <a:schemeClr val="accent2"/>
                </a:solidFill>
                <a:latin typeface="Century Gothic" pitchFamily="16" charset="0"/>
              </a:rPr>
              <a:t>Procés de canvi. </a:t>
            </a:r>
            <a:r>
              <a:rPr lang="es-ES" sz="2400">
                <a:solidFill>
                  <a:schemeClr val="accent2"/>
                </a:solidFill>
                <a:latin typeface="Century Gothic" pitchFamily="16" charset="0"/>
              </a:rPr>
              <a:t>Què hem fet fins ara.</a:t>
            </a:r>
          </a:p>
        </p:txBody>
      </p:sp>
      <p:sp>
        <p:nvSpPr>
          <p:cNvPr id="6149" name="Line 10"/>
          <p:cNvSpPr>
            <a:spLocks noChangeShapeType="1"/>
          </p:cNvSpPr>
          <p:nvPr/>
        </p:nvSpPr>
        <p:spPr bwMode="auto">
          <a:xfrm>
            <a:off x="1258888" y="1268413"/>
            <a:ext cx="78851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" name="Rectangle 15"/>
          <p:cNvSpPr>
            <a:spLocks noChangeArrowheads="1"/>
          </p:cNvSpPr>
          <p:nvPr/>
        </p:nvSpPr>
        <p:spPr bwMode="auto">
          <a:xfrm>
            <a:off x="1857375" y="4572000"/>
            <a:ext cx="3600450" cy="366713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b="1" i="1">
                <a:solidFill>
                  <a:schemeClr val="accent2"/>
                </a:solidFill>
              </a:rPr>
              <a:t>PROJECTE EDUCATIU MARC</a:t>
            </a:r>
            <a:endParaRPr lang="ca-ES">
              <a:solidFill>
                <a:schemeClr val="accent2"/>
              </a:solidFill>
            </a:endParaRPr>
          </a:p>
        </p:txBody>
      </p:sp>
      <p:sp>
        <p:nvSpPr>
          <p:cNvPr id="6151" name="AutoShape 16"/>
          <p:cNvSpPr>
            <a:spLocks noChangeArrowheads="1"/>
          </p:cNvSpPr>
          <p:nvPr/>
        </p:nvSpPr>
        <p:spPr bwMode="auto">
          <a:xfrm>
            <a:off x="3286125" y="5072063"/>
            <a:ext cx="6477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2" name="Rectangle 17"/>
          <p:cNvSpPr>
            <a:spLocks noChangeArrowheads="1"/>
          </p:cNvSpPr>
          <p:nvPr/>
        </p:nvSpPr>
        <p:spPr bwMode="auto">
          <a:xfrm>
            <a:off x="1857375" y="5715000"/>
            <a:ext cx="3600450" cy="64135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b="1" i="1">
                <a:solidFill>
                  <a:schemeClr val="accent2"/>
                </a:solidFill>
              </a:rPr>
              <a:t>Revisió del PEC de cada centre</a:t>
            </a:r>
          </a:p>
          <a:p>
            <a:pPr algn="ctr"/>
            <a:r>
              <a:rPr lang="ca-ES" b="1" i="1">
                <a:solidFill>
                  <a:schemeClr val="accent2"/>
                </a:solidFill>
              </a:rPr>
              <a:t>Plantejaments institucionals</a:t>
            </a:r>
            <a:endParaRPr lang="ca-ES">
              <a:solidFill>
                <a:schemeClr val="accent2"/>
              </a:solidFill>
            </a:endParaRPr>
          </a:p>
        </p:txBody>
      </p:sp>
      <p:pic>
        <p:nvPicPr>
          <p:cNvPr id="6153" name="Picture 18" descr="uab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58888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AutoShape 21"/>
          <p:cNvSpPr>
            <a:spLocks noChangeArrowheads="1"/>
          </p:cNvSpPr>
          <p:nvPr/>
        </p:nvSpPr>
        <p:spPr bwMode="auto">
          <a:xfrm rot="10800000">
            <a:off x="5857875" y="5572125"/>
            <a:ext cx="1228725" cy="8715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5" name="Text Box 22"/>
          <p:cNvSpPr txBox="1">
            <a:spLocks noChangeArrowheads="1"/>
          </p:cNvSpPr>
          <p:nvPr/>
        </p:nvSpPr>
        <p:spPr bwMode="auto">
          <a:xfrm>
            <a:off x="7143750" y="5572125"/>
            <a:ext cx="16605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a-ES">
                <a:solidFill>
                  <a:schemeClr val="accent2"/>
                </a:solidFill>
              </a:rPr>
              <a:t>Coherència </a:t>
            </a:r>
          </a:p>
          <a:p>
            <a:pPr algn="ctr">
              <a:spcBef>
                <a:spcPct val="50000"/>
              </a:spcBef>
            </a:pPr>
            <a:r>
              <a:rPr lang="ca-ES">
                <a:solidFill>
                  <a:schemeClr val="accent2"/>
                </a:solidFill>
              </a:rPr>
              <a:t>EDUCATIVA</a:t>
            </a:r>
          </a:p>
        </p:txBody>
      </p:sp>
      <p:sp>
        <p:nvSpPr>
          <p:cNvPr id="6156" name="Rectangle 15"/>
          <p:cNvSpPr>
            <a:spLocks noChangeArrowheads="1"/>
          </p:cNvSpPr>
          <p:nvPr/>
        </p:nvSpPr>
        <p:spPr bwMode="auto">
          <a:xfrm>
            <a:off x="5572125" y="1571625"/>
            <a:ext cx="3357563" cy="369888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b="1" i="1">
                <a:solidFill>
                  <a:schemeClr val="accent2"/>
                </a:solidFill>
              </a:rPr>
              <a:t>FRANJA HORÀRIA COMUNA</a:t>
            </a:r>
            <a:endParaRPr lang="ca-ES">
              <a:solidFill>
                <a:schemeClr val="accent2"/>
              </a:solidFill>
            </a:endParaRPr>
          </a:p>
        </p:txBody>
      </p:sp>
      <p:sp>
        <p:nvSpPr>
          <p:cNvPr id="6157" name="Rectangle 15"/>
          <p:cNvSpPr>
            <a:spLocks noChangeArrowheads="1"/>
          </p:cNvSpPr>
          <p:nvPr/>
        </p:nvSpPr>
        <p:spPr bwMode="auto">
          <a:xfrm>
            <a:off x="5572125" y="2000250"/>
            <a:ext cx="3357563" cy="1354138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i="1">
                <a:solidFill>
                  <a:schemeClr val="accent2"/>
                </a:solidFill>
              </a:rPr>
              <a:t>Organització (humans,materials i funcionals): </a:t>
            </a:r>
          </a:p>
          <a:p>
            <a:r>
              <a:rPr lang="es-ES" sz="1600" i="1">
                <a:solidFill>
                  <a:schemeClr val="accent2"/>
                </a:solidFill>
              </a:rPr>
              <a:t>Curs, cicle o etapa</a:t>
            </a:r>
          </a:p>
          <a:p>
            <a:r>
              <a:rPr lang="es-ES" sz="1600" i="1">
                <a:solidFill>
                  <a:schemeClr val="accent2"/>
                </a:solidFill>
              </a:rPr>
              <a:t>Periodicitat</a:t>
            </a:r>
          </a:p>
          <a:p>
            <a:r>
              <a:rPr lang="es-ES" sz="1600" i="1">
                <a:solidFill>
                  <a:schemeClr val="accent2"/>
                </a:solidFill>
              </a:rPr>
              <a:t>Alumnat per grup…</a:t>
            </a:r>
            <a:r>
              <a:rPr lang="es-ES" i="1">
                <a:solidFill>
                  <a:schemeClr val="accent2"/>
                </a:solidFill>
              </a:rPr>
              <a:t>.</a:t>
            </a:r>
            <a:endParaRPr lang="ca-ES">
              <a:solidFill>
                <a:schemeClr val="accent2"/>
              </a:solidFill>
            </a:endParaRPr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5572125" y="3429000"/>
            <a:ext cx="3357563" cy="132397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i="1">
                <a:solidFill>
                  <a:schemeClr val="accent2"/>
                </a:solidFill>
              </a:rPr>
              <a:t>Activitats marc:</a:t>
            </a:r>
          </a:p>
          <a:p>
            <a:r>
              <a:rPr lang="es-ES" sz="1600" i="1">
                <a:solidFill>
                  <a:schemeClr val="accent2"/>
                </a:solidFill>
              </a:rPr>
              <a:t>Treball autònom</a:t>
            </a:r>
          </a:p>
          <a:p>
            <a:r>
              <a:rPr lang="es-ES" sz="1600" i="1">
                <a:solidFill>
                  <a:schemeClr val="accent2"/>
                </a:solidFill>
              </a:rPr>
              <a:t>Consell de delegats</a:t>
            </a:r>
          </a:p>
          <a:p>
            <a:r>
              <a:rPr lang="es-ES" sz="1600" i="1">
                <a:solidFill>
                  <a:schemeClr val="accent2"/>
                </a:solidFill>
              </a:rPr>
              <a:t>Revista digital</a:t>
            </a:r>
          </a:p>
          <a:p>
            <a:r>
              <a:rPr lang="es-ES" sz="1600" i="1">
                <a:solidFill>
                  <a:schemeClr val="accent2"/>
                </a:solidFill>
              </a:rPr>
              <a:t>Pàg web……</a:t>
            </a:r>
            <a:endParaRPr lang="ca-ES" sz="1600">
              <a:solidFill>
                <a:schemeClr val="accent2"/>
              </a:solidFill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5572125" y="4786313"/>
            <a:ext cx="3357563" cy="646112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>
                <a:solidFill>
                  <a:schemeClr val="accent2"/>
                </a:solidFill>
              </a:rPr>
              <a:t>Indicadors:</a:t>
            </a:r>
          </a:p>
          <a:p>
            <a:endParaRPr lang="ca-ES">
              <a:solidFill>
                <a:schemeClr val="accent2"/>
              </a:solidFill>
            </a:endParaRPr>
          </a:p>
        </p:txBody>
      </p:sp>
      <p:sp>
        <p:nvSpPr>
          <p:cNvPr id="6160" name="Rectangle 17"/>
          <p:cNvSpPr>
            <a:spLocks noChangeArrowheads="1"/>
          </p:cNvSpPr>
          <p:nvPr/>
        </p:nvSpPr>
        <p:spPr bwMode="auto">
          <a:xfrm>
            <a:off x="0" y="2428875"/>
            <a:ext cx="1928813" cy="1077913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600" i="1">
                <a:solidFill>
                  <a:schemeClr val="accent2"/>
                </a:solidFill>
              </a:rPr>
              <a:t>Implicació del equips directius.</a:t>
            </a:r>
          </a:p>
          <a:p>
            <a:r>
              <a:rPr lang="ca-ES" sz="1600" i="1">
                <a:solidFill>
                  <a:schemeClr val="accent2"/>
                </a:solidFill>
              </a:rPr>
              <a:t>Treball col.laboratiu</a:t>
            </a:r>
            <a:endParaRPr lang="ca-ES" sz="1600">
              <a:solidFill>
                <a:schemeClr val="accent2"/>
              </a:solidFill>
            </a:endParaRPr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4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olum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90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1258888" y="1412875"/>
            <a:ext cx="78851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14438" y="214313"/>
            <a:ext cx="7929562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a-ES" sz="3600" ker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Autorreflexió de la pròpia experiència</a:t>
            </a:r>
            <a:r>
              <a:rPr lang="ca-ES" sz="2800" ker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85938" y="1928813"/>
          <a:ext cx="6096000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92909">
                <a:tc>
                  <a:txBody>
                    <a:bodyPr/>
                    <a:lstStyle/>
                    <a:p>
                      <a:r>
                        <a:rPr lang="es-ES" smtClean="0"/>
                        <a:t>Activitats realitzades</a:t>
                      </a:r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/>
                        <a:t>Estructura organitzativa</a:t>
                      </a:r>
                      <a:endParaRPr lang="ca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84" name="5 CuadroTexto"/>
          <p:cNvSpPr txBox="1">
            <a:spLocks noChangeArrowheads="1"/>
          </p:cNvSpPr>
          <p:nvPr/>
        </p:nvSpPr>
        <p:spPr bwMode="auto">
          <a:xfrm>
            <a:off x="1785938" y="3000375"/>
            <a:ext cx="6357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chemeClr val="accent2"/>
                </a:solidFill>
              </a:rPr>
              <a:t>DAFO PER ANALITZAR LA FRANJA HORÀRIA COMUNA</a:t>
            </a:r>
            <a:endParaRPr lang="ca-ES">
              <a:solidFill>
                <a:schemeClr val="accent2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857375" y="3857625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Fortaleses</a:t>
                      </a:r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Oportunitats</a:t>
                      </a:r>
                      <a:endParaRPr lang="ca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mtClean="0">
                          <a:solidFill>
                            <a:schemeClr val="accent2"/>
                          </a:solidFill>
                        </a:rPr>
                        <a:t>Debilitats</a:t>
                      </a:r>
                    </a:p>
                    <a:p>
                      <a:endParaRPr lang="es-ES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es-ES" smtClean="0">
                        <a:solidFill>
                          <a:schemeClr val="accent2"/>
                        </a:solidFill>
                      </a:endParaRPr>
                    </a:p>
                    <a:p>
                      <a:endParaRPr lang="ca-ES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mtClean="0">
                          <a:solidFill>
                            <a:schemeClr val="accent2"/>
                          </a:solidFill>
                        </a:rPr>
                        <a:t>Amenaces</a:t>
                      </a:r>
                      <a:endParaRPr lang="ca-ES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FA6E0-8989-4C84-B96E-328D6E967E51}" type="slidenum">
              <a:rPr lang="ca-ES" smtClean="0"/>
              <a:pPr>
                <a:defRPr/>
              </a:pPr>
              <a:t>5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59 Grupo"/>
          <p:cNvGrpSpPr>
            <a:grpSpLocks/>
          </p:cNvGrpSpPr>
          <p:nvPr/>
        </p:nvGrpSpPr>
        <p:grpSpPr bwMode="auto">
          <a:xfrm>
            <a:off x="1785938" y="928688"/>
            <a:ext cx="3500437" cy="1285875"/>
            <a:chOff x="1785918" y="928670"/>
            <a:chExt cx="3500462" cy="1285884"/>
          </a:xfrm>
        </p:grpSpPr>
        <p:sp>
          <p:nvSpPr>
            <p:cNvPr id="2" name="1 Elipse"/>
            <p:cNvSpPr/>
            <p:nvPr/>
          </p:nvSpPr>
          <p:spPr>
            <a:xfrm>
              <a:off x="1785918" y="928670"/>
              <a:ext cx="3500462" cy="1285884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a-ES"/>
            </a:p>
          </p:txBody>
        </p:sp>
        <p:sp>
          <p:nvSpPr>
            <p:cNvPr id="8232" name="2 CuadroTexto"/>
            <p:cNvSpPr txBox="1">
              <a:spLocks noChangeArrowheads="1"/>
            </p:cNvSpPr>
            <p:nvPr/>
          </p:nvSpPr>
          <p:spPr bwMode="auto">
            <a:xfrm>
              <a:off x="2571736" y="1142984"/>
              <a:ext cx="192882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4400"/>
                <a:t>CANVI</a:t>
              </a:r>
              <a:endParaRPr lang="ca-ES" sz="4400"/>
            </a:p>
          </p:txBody>
        </p:sp>
      </p:grpSp>
      <p:sp>
        <p:nvSpPr>
          <p:cNvPr id="4" name="3 Flecha derecha"/>
          <p:cNvSpPr/>
          <p:nvPr/>
        </p:nvSpPr>
        <p:spPr>
          <a:xfrm>
            <a:off x="5715000" y="1357313"/>
            <a:ext cx="1214438" cy="357187"/>
          </a:xfrm>
          <a:prstGeom prst="rightArrow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a-ES"/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7072313" y="1214438"/>
            <a:ext cx="1285875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/>
              <a:t>Millora</a:t>
            </a:r>
            <a:endParaRPr lang="ca-ES" sz="2800"/>
          </a:p>
        </p:txBody>
      </p:sp>
      <p:sp>
        <p:nvSpPr>
          <p:cNvPr id="7" name="6 CuadroTexto"/>
          <p:cNvSpPr txBox="1"/>
          <p:nvPr/>
        </p:nvSpPr>
        <p:spPr>
          <a:xfrm>
            <a:off x="7286625" y="142875"/>
            <a:ext cx="5000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6000">
                <a:solidFill>
                  <a:schemeClr val="bg1">
                    <a:lumMod val="75000"/>
                  </a:schemeClr>
                </a:solidFill>
              </a:rPr>
              <a:t>?</a:t>
            </a:r>
            <a:endParaRPr lang="ca-ES" sz="60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072313" y="1714500"/>
            <a:ext cx="20716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>
                <a:solidFill>
                  <a:schemeClr val="bg1">
                    <a:lumMod val="75000"/>
                  </a:schemeClr>
                </a:solidFill>
              </a:rPr>
              <a:t>Funció de l’escola</a:t>
            </a:r>
            <a:endParaRPr lang="ca-E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75" y="2643188"/>
            <a:ext cx="192881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Espontani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357688" y="2786063"/>
            <a:ext cx="1857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Planificats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500313" y="3571875"/>
            <a:ext cx="18573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Sistema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00313" y="4429125"/>
            <a:ext cx="18573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Reforma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14938" y="3643313"/>
            <a:ext cx="32146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Centres educatius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15000" y="4643438"/>
            <a:ext cx="2643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Innovacions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286375" y="5000625"/>
            <a:ext cx="32051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>
                <a:solidFill>
                  <a:schemeClr val="bg1">
                    <a:lumMod val="75000"/>
                  </a:schemeClr>
                </a:solidFill>
              </a:rPr>
              <a:t>Institucionalitzades</a:t>
            </a:r>
            <a:endParaRPr lang="ca-ES" sz="2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285750" y="6072188"/>
            <a:ext cx="1643063" cy="4619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/>
              <a:t>Espontani</a:t>
            </a:r>
            <a:endParaRPr lang="ca-ES" sz="2400"/>
          </a:p>
        </p:txBody>
      </p:sp>
      <p:sp>
        <p:nvSpPr>
          <p:cNvPr id="19" name="18 CuadroTexto"/>
          <p:cNvSpPr txBox="1">
            <a:spLocks noChangeArrowheads="1"/>
          </p:cNvSpPr>
          <p:nvPr/>
        </p:nvSpPr>
        <p:spPr bwMode="auto">
          <a:xfrm>
            <a:off x="2643188" y="6072188"/>
            <a:ext cx="2071687" cy="4619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/>
              <a:t>Experiències</a:t>
            </a:r>
            <a:endParaRPr lang="ca-ES" sz="2400"/>
          </a:p>
        </p:txBody>
      </p:sp>
      <p:sp>
        <p:nvSpPr>
          <p:cNvPr id="20" name="19 Flecha abajo"/>
          <p:cNvSpPr/>
          <p:nvPr/>
        </p:nvSpPr>
        <p:spPr>
          <a:xfrm>
            <a:off x="1143000" y="1928813"/>
            <a:ext cx="785813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a-ES"/>
          </a:p>
        </p:txBody>
      </p:sp>
      <p:sp>
        <p:nvSpPr>
          <p:cNvPr id="21" name="20 Flecha abajo"/>
          <p:cNvSpPr/>
          <p:nvPr/>
        </p:nvSpPr>
        <p:spPr>
          <a:xfrm>
            <a:off x="4857750" y="2071688"/>
            <a:ext cx="785813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a-ES"/>
          </a:p>
        </p:txBody>
      </p:sp>
      <p:cxnSp>
        <p:nvCxnSpPr>
          <p:cNvPr id="28" name="27 Conector recto de flecha"/>
          <p:cNvCxnSpPr>
            <a:stCxn id="12" idx="1"/>
            <a:endCxn id="13" idx="0"/>
          </p:cNvCxnSpPr>
          <p:nvPr/>
        </p:nvCxnSpPr>
        <p:spPr>
          <a:xfrm rot="10800000" flipV="1">
            <a:off x="3429000" y="3016250"/>
            <a:ext cx="928688" cy="55562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6143625" y="3071813"/>
            <a:ext cx="781050" cy="5715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5400000">
            <a:off x="6469856" y="4388644"/>
            <a:ext cx="500063" cy="952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1571625" y="6643688"/>
            <a:ext cx="4714875" cy="158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rot="5400000">
            <a:off x="3040857" y="4317206"/>
            <a:ext cx="500062" cy="952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>
            <a:spLocks noChangeArrowheads="1"/>
          </p:cNvSpPr>
          <p:nvPr/>
        </p:nvSpPr>
        <p:spPr bwMode="auto">
          <a:xfrm>
            <a:off x="5572125" y="6000750"/>
            <a:ext cx="2000250" cy="4619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/>
              <a:t>Innovacions</a:t>
            </a:r>
            <a:endParaRPr lang="ca-ES" sz="2400"/>
          </a:p>
        </p:txBody>
      </p:sp>
      <p:cxnSp>
        <p:nvCxnSpPr>
          <p:cNvPr id="42" name="41 Conector recto"/>
          <p:cNvCxnSpPr/>
          <p:nvPr/>
        </p:nvCxnSpPr>
        <p:spPr>
          <a:xfrm rot="5400000">
            <a:off x="36513" y="4535488"/>
            <a:ext cx="2928937" cy="15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3929063" y="3786188"/>
            <a:ext cx="1214437" cy="1587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7216775" y="2071688"/>
            <a:ext cx="1681163" cy="1038225"/>
            <a:chOff x="1367" y="2353"/>
            <a:chExt cx="2693" cy="1585"/>
          </a:xfrm>
        </p:grpSpPr>
        <p:grpSp>
          <p:nvGrpSpPr>
            <p:cNvPr id="8220" name="Group 4" descr="Papel periódico"/>
            <p:cNvGrpSpPr>
              <a:grpSpLocks/>
            </p:cNvGrpSpPr>
            <p:nvPr/>
          </p:nvGrpSpPr>
          <p:grpSpPr bwMode="auto">
            <a:xfrm>
              <a:off x="1367" y="2369"/>
              <a:ext cx="2693" cy="1569"/>
              <a:chOff x="3240" y="9009"/>
              <a:chExt cx="3560" cy="1916"/>
            </a:xfrm>
          </p:grpSpPr>
          <p:sp>
            <p:nvSpPr>
              <p:cNvPr id="8228" name="Oval 5" descr="Papel periódico"/>
              <p:cNvSpPr>
                <a:spLocks noChangeArrowheads="1"/>
              </p:cNvSpPr>
              <p:nvPr/>
            </p:nvSpPr>
            <p:spPr bwMode="auto">
              <a:xfrm>
                <a:off x="4221" y="9009"/>
                <a:ext cx="1980" cy="1800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1905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s-ES" sz="1200">
                  <a:latin typeface="Times New Roman" pitchFamily="16" charset="0"/>
                </a:endParaRPr>
              </a:p>
            </p:txBody>
          </p:sp>
          <p:sp>
            <p:nvSpPr>
              <p:cNvPr id="8229" name="AutoShape 6" descr="Papel periódico"/>
              <p:cNvSpPr>
                <a:spLocks noChangeArrowheads="1"/>
              </p:cNvSpPr>
              <p:nvPr/>
            </p:nvSpPr>
            <p:spPr bwMode="auto">
              <a:xfrm>
                <a:off x="6220" y="9125"/>
                <a:ext cx="580" cy="1800"/>
              </a:xfrm>
              <a:prstGeom prst="curvedLeftArrow">
                <a:avLst>
                  <a:gd name="adj1" fmla="val 62069"/>
                  <a:gd name="adj2" fmla="val 124138"/>
                  <a:gd name="adj3" fmla="val 33333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19050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230" name="AutoShape 7" descr="Papel periódico"/>
              <p:cNvSpPr>
                <a:spLocks noChangeArrowheads="1"/>
              </p:cNvSpPr>
              <p:nvPr/>
            </p:nvSpPr>
            <p:spPr bwMode="auto">
              <a:xfrm flipH="1" flipV="1">
                <a:off x="3240" y="9105"/>
                <a:ext cx="840" cy="1620"/>
              </a:xfrm>
              <a:prstGeom prst="curvedLeftArrow">
                <a:avLst>
                  <a:gd name="adj1" fmla="val 38571"/>
                  <a:gd name="adj2" fmla="val 77143"/>
                  <a:gd name="adj3" fmla="val 33333"/>
                </a:avLst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19050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8221" name="Line 8" descr="Papel periódico"/>
            <p:cNvSpPr>
              <a:spLocks noChangeShapeType="1"/>
            </p:cNvSpPr>
            <p:nvPr/>
          </p:nvSpPr>
          <p:spPr bwMode="auto">
            <a:xfrm>
              <a:off x="2864" y="2353"/>
              <a:ext cx="0" cy="1474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8222" name="Line 9" descr="Papel periódico"/>
            <p:cNvSpPr>
              <a:spLocks noChangeShapeType="1"/>
            </p:cNvSpPr>
            <p:nvPr/>
          </p:nvSpPr>
          <p:spPr bwMode="auto">
            <a:xfrm>
              <a:off x="2091" y="3119"/>
              <a:ext cx="1483" cy="0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8223" name="Text Box 10" descr="Papel periódico"/>
            <p:cNvSpPr txBox="1">
              <a:spLocks noChangeArrowheads="1"/>
            </p:cNvSpPr>
            <p:nvPr/>
          </p:nvSpPr>
          <p:spPr bwMode="auto">
            <a:xfrm>
              <a:off x="2337" y="3207"/>
              <a:ext cx="379" cy="29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9050">
              <a:solidFill>
                <a:srgbClr val="6633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200" b="1">
                  <a:solidFill>
                    <a:srgbClr val="663300"/>
                  </a:solidFill>
                  <a:latin typeface="Comic Sans MS" pitchFamily="16" charset="0"/>
                </a:rPr>
                <a:t>M</a:t>
              </a:r>
            </a:p>
          </p:txBody>
        </p:sp>
        <p:sp>
          <p:nvSpPr>
            <p:cNvPr id="8224" name="Text Box 11" descr="Papel periódico"/>
            <p:cNvSpPr txBox="1">
              <a:spLocks noChangeArrowheads="1"/>
            </p:cNvSpPr>
            <p:nvPr/>
          </p:nvSpPr>
          <p:spPr bwMode="auto">
            <a:xfrm>
              <a:off x="2984" y="3234"/>
              <a:ext cx="378" cy="29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9050">
              <a:solidFill>
                <a:srgbClr val="6633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200" b="1">
                  <a:solidFill>
                    <a:srgbClr val="663300"/>
                  </a:solidFill>
                  <a:latin typeface="Comic Sans MS" pitchFamily="16" charset="0"/>
                </a:rPr>
                <a:t>A</a:t>
              </a:r>
            </a:p>
          </p:txBody>
        </p:sp>
        <p:sp>
          <p:nvSpPr>
            <p:cNvPr id="8225" name="Text Box 12" descr="Papel periódico"/>
            <p:cNvSpPr txBox="1">
              <a:spLocks noChangeArrowheads="1"/>
            </p:cNvSpPr>
            <p:nvPr/>
          </p:nvSpPr>
          <p:spPr bwMode="auto">
            <a:xfrm>
              <a:off x="2969" y="2628"/>
              <a:ext cx="378" cy="29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9050">
              <a:solidFill>
                <a:srgbClr val="6633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s-ES" sz="1200">
                <a:latin typeface="Times New Roman" pitchFamily="16" charset="0"/>
              </a:endParaRPr>
            </a:p>
          </p:txBody>
        </p:sp>
        <p:sp>
          <p:nvSpPr>
            <p:cNvPr id="8226" name="Text Box 13" descr="Papel periódico"/>
            <p:cNvSpPr txBox="1">
              <a:spLocks noChangeArrowheads="1"/>
            </p:cNvSpPr>
            <p:nvPr/>
          </p:nvSpPr>
          <p:spPr bwMode="auto">
            <a:xfrm>
              <a:off x="2348" y="2644"/>
              <a:ext cx="379" cy="29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9050">
              <a:solidFill>
                <a:srgbClr val="6633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400" b="1">
                  <a:solidFill>
                    <a:srgbClr val="663300"/>
                  </a:solidFill>
                  <a:latin typeface="Comic Sans MS" pitchFamily="16" charset="0"/>
                </a:rPr>
                <a:t>P</a:t>
              </a:r>
            </a:p>
          </p:txBody>
        </p:sp>
        <p:sp>
          <p:nvSpPr>
            <p:cNvPr id="8227" name="Rectangle 14"/>
            <p:cNvSpPr>
              <a:spLocks noChangeArrowheads="1"/>
            </p:cNvSpPr>
            <p:nvPr/>
          </p:nvSpPr>
          <p:spPr bwMode="auto">
            <a:xfrm>
              <a:off x="3071" y="2642"/>
              <a:ext cx="445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sz="1200" b="1">
                  <a:solidFill>
                    <a:srgbClr val="663300"/>
                  </a:solidFill>
                  <a:latin typeface="Comic Sans MS" pitchFamily="16" charset="0"/>
                </a:rPr>
                <a:t>F</a:t>
              </a:r>
            </a:p>
          </p:txBody>
        </p:sp>
      </p:grpSp>
      <p:sp>
        <p:nvSpPr>
          <p:cNvPr id="59" name="58 CuadroTexto"/>
          <p:cNvSpPr txBox="1">
            <a:spLocks noChangeArrowheads="1"/>
          </p:cNvSpPr>
          <p:nvPr/>
        </p:nvSpPr>
        <p:spPr bwMode="auto">
          <a:xfrm>
            <a:off x="0" y="0"/>
            <a:ext cx="6429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>
                <a:solidFill>
                  <a:schemeClr val="accent2"/>
                </a:solidFill>
              </a:rPr>
              <a:t>Institucionalitzar els canvis</a:t>
            </a:r>
            <a:endParaRPr lang="ca-ES" sz="4000">
              <a:solidFill>
                <a:schemeClr val="accent2"/>
              </a:solidFill>
            </a:endParaRPr>
          </a:p>
        </p:txBody>
      </p:sp>
      <p:sp>
        <p:nvSpPr>
          <p:cNvPr id="41" name="4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FA6E0-8989-4C84-B96E-328D6E967E51}" type="slidenum">
              <a:rPr lang="ca-ES" smtClean="0"/>
              <a:pPr>
                <a:defRPr/>
              </a:pPr>
              <a:t>6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5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38" grpId="0" animBg="1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772275" cy="1143000"/>
          </a:xfrm>
          <a:solidFill>
            <a:schemeClr val="accent1"/>
          </a:solidFill>
        </p:spPr>
        <p:txBody>
          <a:bodyPr lIns="90488" tIns="44450" rIns="90488" bIns="44450"/>
          <a:lstStyle/>
          <a:p>
            <a:pPr eaLnBrk="1" hangingPunct="1"/>
            <a:r>
              <a:rPr lang="ca-ES" sz="3200" smtClean="0"/>
              <a:t>SISTEMA DE GESTIÓ DE LA QUALITAT-MILLORA CONTÍNUA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553200" y="6248400"/>
            <a:ext cx="190500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1000125" y="2000250"/>
            <a:ext cx="7286625" cy="3841750"/>
          </a:xfrm>
          <a:prstGeom prst="ellips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3143240" y="4929198"/>
            <a:ext cx="2819400" cy="1449388"/>
          </a:xfrm>
          <a:prstGeom prst="ellipse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4138" tIns="41275" rIns="84138" bIns="41275" anchor="ctr"/>
          <a:lstStyle/>
          <a:p>
            <a:pPr algn="ctr" defTabSz="854075" eaLnBrk="0" hangingPunct="0">
              <a:defRPr/>
            </a:pPr>
            <a:r>
              <a:rPr lang="ca-ES" sz="3000" b="1"/>
              <a:t>Avaluar</a:t>
            </a: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6357950" y="3286124"/>
            <a:ext cx="2584450" cy="1447800"/>
          </a:xfrm>
          <a:prstGeom prst="ellipse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4138" tIns="41275" rIns="84138" bIns="41275" anchor="ctr"/>
          <a:lstStyle/>
          <a:p>
            <a:pPr algn="ctr" defTabSz="854075" eaLnBrk="0" hangingPunct="0">
              <a:defRPr/>
            </a:pPr>
            <a:r>
              <a:rPr lang="ca-ES" sz="3000" b="1"/>
              <a:t>Fer</a:t>
            </a: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3214678" y="1571612"/>
            <a:ext cx="2667000" cy="1447800"/>
          </a:xfrm>
          <a:prstGeom prst="ellipse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4138" tIns="41275" rIns="84138" bIns="41275" anchor="ctr"/>
          <a:lstStyle/>
          <a:p>
            <a:pPr algn="ctr" defTabSz="854075" eaLnBrk="0" hangingPunct="0">
              <a:defRPr/>
            </a:pPr>
            <a:r>
              <a:rPr lang="ca-ES" sz="3000" b="1"/>
              <a:t>Planificar</a:t>
            </a: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0" y="3286124"/>
            <a:ext cx="2667000" cy="1447800"/>
          </a:xfrm>
          <a:prstGeom prst="ellipse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4138" tIns="41275" rIns="84138" bIns="41275" anchor="ctr"/>
          <a:lstStyle/>
          <a:p>
            <a:pPr algn="ctr" defTabSz="854075" eaLnBrk="0" hangingPunct="0">
              <a:defRPr/>
            </a:pPr>
            <a:r>
              <a:rPr lang="ca-ES" sz="3000" b="1"/>
              <a:t>Millorar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571750" y="3429000"/>
            <a:ext cx="407193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ca-ES" sz="1600" b="1">
                <a:solidFill>
                  <a:schemeClr val="bg1">
                    <a:lumMod val="75000"/>
                  </a:schemeClr>
                </a:solidFill>
                <a:latin typeface="Comic Sans MS" pitchFamily="16" charset="0"/>
                <a:cs typeface="Arial" charset="0"/>
              </a:rPr>
              <a:t>El cicle PDCA (Roda de Deming) </a:t>
            </a:r>
          </a:p>
          <a:p>
            <a:pPr algn="ctr" eaLnBrk="0" hangingPunct="0">
              <a:defRPr/>
            </a:pPr>
            <a:r>
              <a:rPr lang="ca-ES" sz="1600">
                <a:solidFill>
                  <a:schemeClr val="bg1">
                    <a:lumMod val="75000"/>
                  </a:schemeClr>
                </a:solidFill>
                <a:cs typeface="Arial" charset="0"/>
              </a:rPr>
              <a:t>Aquest cicle es un mètode sistemàtic</a:t>
            </a:r>
          </a:p>
          <a:p>
            <a:pPr algn="ctr" eaLnBrk="0" hangingPunct="0">
              <a:defRPr/>
            </a:pPr>
            <a:r>
              <a:rPr lang="ca-ES" sz="1600">
                <a:solidFill>
                  <a:schemeClr val="bg1">
                    <a:lumMod val="75000"/>
                  </a:schemeClr>
                </a:solidFill>
                <a:cs typeface="Arial" charset="0"/>
              </a:rPr>
              <a:t> per la millora contínua</a:t>
            </a:r>
            <a:endParaRPr lang="ca-E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ABB09-BCEE-4065-997E-F48466110EFE}" type="slidenum">
              <a:rPr lang="ca-ES" smtClean="0"/>
              <a:pPr>
                <a:defRPr/>
              </a:pPr>
              <a:t>7</a:t>
            </a:fld>
            <a:endParaRPr lang="ca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14282" y="214290"/>
          <a:ext cx="864399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ABB09-BCEE-4065-997E-F48466110EFE}" type="slidenum">
              <a:rPr lang="ca-ES" smtClean="0"/>
              <a:pPr>
                <a:defRPr/>
              </a:pPr>
              <a:t>8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219200" y="152400"/>
            <a:ext cx="609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a-ES" sz="3200">
                <a:solidFill>
                  <a:schemeClr val="accent2"/>
                </a:solidFill>
                <a:latin typeface="Century Gothic" pitchFamily="16" charset="0"/>
              </a:rPr>
              <a:t>Dimensions de l’avaluació</a:t>
            </a:r>
            <a:endParaRPr lang="ca-ES" sz="2400">
              <a:latin typeface="Century Gothic" pitchFamily="16" charset="0"/>
            </a:endParaRPr>
          </a:p>
        </p:txBody>
      </p:sp>
      <p:graphicFrame>
        <p:nvGraphicFramePr>
          <p:cNvPr id="79951" name="Group 79"/>
          <p:cNvGraphicFramePr>
            <a:graphicFrameLocks noGrp="1"/>
          </p:cNvGraphicFramePr>
          <p:nvPr/>
        </p:nvGraphicFramePr>
        <p:xfrm>
          <a:off x="457200" y="990600"/>
          <a:ext cx="8153400" cy="5212080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Tipus avaluaci</a:t>
                      </a:r>
                      <a:r>
                        <a:rPr kumimoji="0" lang="ca-E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ó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Referent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Tasca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Àmbit d’aplicació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Analitzar necessitats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Territori, comunitat, grups, organitzacio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ns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Estudi previ de les necessitats.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Diagn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òstic, planificació, presa de decisions.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Elaborar el disseny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Col.laboraci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ó</a:t>
                      </a: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entre experts i professionals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Justificaci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ó, coherència, disseny.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Disseny i 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planificació programa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Ana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litzar el procés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An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àlisi desenvolupament programa, estratègies, procediments, coordinació, participació comunitària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Posada en pr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àctica del programa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Analitzar el producte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Resultat del programa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Equip avaluador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Valoraci</a:t>
                      </a:r>
                      <a:r>
                        <a:rPr kumimoji="0" lang="ca-E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ó dels resultats en relació als objectius i necessitats.</a:t>
                      </a:r>
                      <a:endParaRPr kumimoji="0" lang="ca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Conclusions i presa de decisions.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9" name="Line 80"/>
          <p:cNvSpPr>
            <a:spLocks noChangeShapeType="1"/>
          </p:cNvSpPr>
          <p:nvPr/>
        </p:nvSpPr>
        <p:spPr bwMode="auto">
          <a:xfrm>
            <a:off x="1258888" y="762000"/>
            <a:ext cx="7885112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9543-9D31-4C73-A8D9-9ECEF71DE93B}" type="slidenum">
              <a:rPr lang="ca-ES" smtClean="0"/>
              <a:pPr>
                <a:defRPr/>
              </a:pPr>
              <a:t>9</a:t>
            </a:fld>
            <a:endParaRPr lang="ca-E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518</Words>
  <Application>Microsoft Office PowerPoint</Application>
  <PresentationFormat>Presentación en pantalla (4:3)</PresentationFormat>
  <Paragraphs>172</Paragraphs>
  <Slides>11</Slides>
  <Notes>11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ＭＳ Ｐゴシック</vt:lpstr>
      <vt:lpstr>Times New Roman</vt:lpstr>
      <vt:lpstr>Comic Sans MS</vt:lpstr>
      <vt:lpstr>Diseño predeterminado</vt:lpstr>
      <vt:lpstr>Documento de MS Word</vt:lpstr>
      <vt:lpstr>Diapositiva 1</vt:lpstr>
      <vt:lpstr>Perfil sessió</vt:lpstr>
      <vt:lpstr>Consensuem: Objectius de la 1a sessió de formació 09-10.</vt:lpstr>
      <vt:lpstr>Diapositiva 4</vt:lpstr>
      <vt:lpstr>Diapositiva 5</vt:lpstr>
      <vt:lpstr>Diapositiva 6</vt:lpstr>
      <vt:lpstr>SISTEMA DE GESTIÓ DE LA QUALITAT-MILLORA CONTÍNUA</vt:lpstr>
      <vt:lpstr>Diapositiva 8</vt:lpstr>
      <vt:lpstr>Diapositiva 9</vt:lpstr>
      <vt:lpstr>Diapositiva 10</vt:lpstr>
      <vt:lpstr>Proposta d’indicadors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</dc:creator>
  <cp:lastModifiedBy>mnavarro</cp:lastModifiedBy>
  <cp:revision>82</cp:revision>
  <cp:lastPrinted>2009-05-20T19:16:20Z</cp:lastPrinted>
  <dcterms:created xsi:type="dcterms:W3CDTF">2006-11-22T23:12:00Z</dcterms:created>
  <dcterms:modified xsi:type="dcterms:W3CDTF">2010-03-14T08:51:51Z</dcterms:modified>
</cp:coreProperties>
</file>