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62" r:id="rId4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1D768-3F73-4E56-A2C3-69FCF0E9E586}" type="datetimeFigureOut">
              <a:rPr lang="ca-ES" smtClean="0"/>
              <a:pPr/>
              <a:t>30/06/2016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D66B2-A897-4400-B579-F3EC4508268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pinya.ggb" TargetMode="Externa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3d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1857388" cy="302247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214289"/>
            <a:ext cx="2000263" cy="297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0"/>
            <a:ext cx="2791805" cy="276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11 Imagen" descr="img12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1934" y="3000372"/>
            <a:ext cx="2692185" cy="3410862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2071670" y="2395831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/>
              <a:t>3 de 8</a:t>
            </a:r>
            <a:endParaRPr lang="ca-ES" sz="2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000760" y="2395831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/>
              <a:t>4 de 8</a:t>
            </a:r>
            <a:endParaRPr lang="ca-ES" sz="2400" dirty="0"/>
          </a:p>
        </p:txBody>
      </p:sp>
      <p:cxnSp>
        <p:nvCxnSpPr>
          <p:cNvPr id="16" name="15 Conector recto"/>
          <p:cNvCxnSpPr/>
          <p:nvPr/>
        </p:nvCxnSpPr>
        <p:spPr>
          <a:xfrm>
            <a:off x="1285852" y="3214686"/>
            <a:ext cx="3286148" cy="2786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1142976" y="428604"/>
            <a:ext cx="3786214" cy="3429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3500430" y="471488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/>
              <a:t>3 de 9</a:t>
            </a:r>
            <a:endParaRPr lang="ca-ES" sz="24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00066" y="6429396"/>
            <a:ext cx="864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solidFill>
                  <a:srgbClr val="C00000"/>
                </a:solidFill>
              </a:rPr>
              <a:t>Quatre píndoles sobre </a:t>
            </a:r>
            <a:r>
              <a:rPr lang="ca-ES" dirty="0" smtClean="0">
                <a:solidFill>
                  <a:srgbClr val="C00000"/>
                </a:solidFill>
              </a:rPr>
              <a:t>el moviment </a:t>
            </a:r>
            <a:r>
              <a:rPr lang="ca-ES" dirty="0" smtClean="0">
                <a:solidFill>
                  <a:srgbClr val="C00000"/>
                </a:solidFill>
              </a:rPr>
              <a:t>de figures. VII Jornades </a:t>
            </a:r>
            <a:r>
              <a:rPr lang="ca-ES" dirty="0" err="1" smtClean="0">
                <a:solidFill>
                  <a:srgbClr val="C00000"/>
                </a:solidFill>
              </a:rPr>
              <a:t>ACG</a:t>
            </a:r>
            <a:r>
              <a:rPr lang="ca-ES" dirty="0" smtClean="0">
                <a:solidFill>
                  <a:srgbClr val="C00000"/>
                </a:solidFill>
              </a:rPr>
              <a:t>. </a:t>
            </a:r>
            <a:r>
              <a:rPr lang="ca-ES" dirty="0" smtClean="0">
                <a:solidFill>
                  <a:srgbClr val="C00000"/>
                </a:solidFill>
              </a:rPr>
              <a:t>Febrer 2015.  Toni </a:t>
            </a:r>
            <a:r>
              <a:rPr lang="ca-ES" dirty="0" smtClean="0">
                <a:solidFill>
                  <a:srgbClr val="C00000"/>
                </a:solidFill>
              </a:rPr>
              <a:t>Gomà</a:t>
            </a:r>
            <a:endParaRPr lang="ca-E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285984" y="50004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dirty="0" smtClean="0"/>
              <a:t>El 3 de 8 comparat amb el 4 de 8.</a:t>
            </a:r>
            <a:br>
              <a:rPr lang="ca-ES" sz="2400" dirty="0" smtClean="0"/>
            </a:br>
            <a:r>
              <a:rPr lang="ca-ES" sz="2400" dirty="0" smtClean="0"/>
              <a:t>Dues pinzellades geomètriques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5369" y="1857364"/>
            <a:ext cx="2318631" cy="2527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1785918" y="2012944"/>
            <a:ext cx="53578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Si mireu com es col·loquen els dosos a sobre del tres  o del quatre, i penseu que convé que estiguin a la mateixa distància en un cas o en l’altre, podreu deduir la relació entre el costat del triangle equilàter ideal que formen els baixos del tres i el costat del quadrat ideal que formen els baixos del quatre.</a:t>
            </a:r>
          </a:p>
          <a:p>
            <a:endParaRPr lang="ca-ES" dirty="0" smtClean="0"/>
          </a:p>
          <a:p>
            <a:endParaRPr lang="ca-ES" dirty="0" smtClean="0"/>
          </a:p>
          <a:p>
            <a:endParaRPr lang="ca-ES" dirty="0" smtClean="0"/>
          </a:p>
          <a:p>
            <a:r>
              <a:rPr lang="ca-ES" dirty="0" smtClean="0"/>
              <a:t>Ara penseu que (no en el </a:t>
            </a:r>
            <a:r>
              <a:rPr lang="ca-ES" dirty="0" err="1" smtClean="0"/>
              <a:t>GeoGebra</a:t>
            </a:r>
            <a:r>
              <a:rPr lang="ca-ES" dirty="0" smtClean="0"/>
              <a:t> sinó en una construcció) el triangle és una estructura </a:t>
            </a:r>
            <a:r>
              <a:rPr lang="ca-ES" dirty="0" err="1" smtClean="0"/>
              <a:t>indeformable</a:t>
            </a:r>
            <a:r>
              <a:rPr lang="ca-ES" dirty="0" smtClean="0"/>
              <a:t> i, en canvi, un quadrilàter és “flexible”.  Què serà millor per a mantenir l’estabilitat d’un castell?</a:t>
            </a:r>
          </a:p>
          <a:p>
            <a:r>
              <a:rPr lang="ca-ES" dirty="0" smtClean="0"/>
              <a:t>(la resposta explica per què els castells de 3 </a:t>
            </a:r>
            <a:r>
              <a:rPr lang="ca-ES" dirty="0" err="1" smtClean="0"/>
              <a:t>sçon</a:t>
            </a:r>
            <a:r>
              <a:rPr lang="ca-ES" dirty="0" smtClean="0"/>
              <a:t> més valorats que els castells de 4)</a:t>
            </a:r>
            <a:endParaRPr lang="ca-ES" dirty="0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785926"/>
            <a:ext cx="1371609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14290"/>
            <a:ext cx="1477066" cy="1339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0"/>
            <a:ext cx="1611145" cy="1495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714884"/>
            <a:ext cx="1477066" cy="1339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43834" y="4214818"/>
            <a:ext cx="950188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00066" y="6429396"/>
            <a:ext cx="864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solidFill>
                  <a:srgbClr val="C00000"/>
                </a:solidFill>
              </a:rPr>
              <a:t>Quatre píndoles sobre </a:t>
            </a:r>
            <a:r>
              <a:rPr lang="ca-ES" dirty="0" smtClean="0">
                <a:solidFill>
                  <a:srgbClr val="C00000"/>
                </a:solidFill>
              </a:rPr>
              <a:t>el moviment </a:t>
            </a:r>
            <a:r>
              <a:rPr lang="ca-ES" dirty="0" smtClean="0">
                <a:solidFill>
                  <a:srgbClr val="C00000"/>
                </a:solidFill>
              </a:rPr>
              <a:t>de figures. VII Jornades </a:t>
            </a:r>
            <a:r>
              <a:rPr lang="ca-ES" dirty="0" err="1" smtClean="0">
                <a:solidFill>
                  <a:srgbClr val="C00000"/>
                </a:solidFill>
              </a:rPr>
              <a:t>ACG</a:t>
            </a:r>
            <a:r>
              <a:rPr lang="ca-ES" dirty="0" smtClean="0">
                <a:solidFill>
                  <a:srgbClr val="C00000"/>
                </a:solidFill>
              </a:rPr>
              <a:t>. </a:t>
            </a:r>
            <a:r>
              <a:rPr lang="ca-ES" dirty="0" smtClean="0">
                <a:solidFill>
                  <a:srgbClr val="C00000"/>
                </a:solidFill>
              </a:rPr>
              <a:t>Febrer 2015.  Toni </a:t>
            </a:r>
            <a:r>
              <a:rPr lang="ca-ES" dirty="0" smtClean="0">
                <a:solidFill>
                  <a:srgbClr val="C00000"/>
                </a:solidFill>
              </a:rPr>
              <a:t>Gomà</a:t>
            </a:r>
            <a:endParaRPr lang="ca-E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66" y="6429396"/>
            <a:ext cx="864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solidFill>
                  <a:srgbClr val="C00000"/>
                </a:solidFill>
              </a:rPr>
              <a:t>Quatre píndoles sobre </a:t>
            </a:r>
            <a:r>
              <a:rPr lang="ca-ES" dirty="0" smtClean="0">
                <a:solidFill>
                  <a:srgbClr val="C00000"/>
                </a:solidFill>
              </a:rPr>
              <a:t>el moviment </a:t>
            </a:r>
            <a:r>
              <a:rPr lang="ca-ES" dirty="0" smtClean="0">
                <a:solidFill>
                  <a:srgbClr val="C00000"/>
                </a:solidFill>
              </a:rPr>
              <a:t>de figures. VII Jornades </a:t>
            </a:r>
            <a:r>
              <a:rPr lang="ca-ES" dirty="0" err="1" smtClean="0">
                <a:solidFill>
                  <a:srgbClr val="C00000"/>
                </a:solidFill>
              </a:rPr>
              <a:t>ACG</a:t>
            </a:r>
            <a:r>
              <a:rPr lang="ca-ES" dirty="0" smtClean="0">
                <a:solidFill>
                  <a:srgbClr val="C00000"/>
                </a:solidFill>
              </a:rPr>
              <a:t>. </a:t>
            </a:r>
            <a:r>
              <a:rPr lang="ca-ES" dirty="0" smtClean="0">
                <a:solidFill>
                  <a:srgbClr val="C00000"/>
                </a:solidFill>
              </a:rPr>
              <a:t>Febrer 2015.  Toni </a:t>
            </a:r>
            <a:r>
              <a:rPr lang="ca-ES" dirty="0" smtClean="0">
                <a:solidFill>
                  <a:srgbClr val="C00000"/>
                </a:solidFill>
              </a:rPr>
              <a:t>Gomà</a:t>
            </a:r>
            <a:endParaRPr lang="ca-ES" dirty="0">
              <a:solidFill>
                <a:srgbClr val="C00000"/>
              </a:solidFill>
            </a:endParaRPr>
          </a:p>
        </p:txBody>
      </p:sp>
      <p:pic>
        <p:nvPicPr>
          <p:cNvPr id="3" name="2 Imagen" descr="3d9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928670"/>
            <a:ext cx="2000264" cy="1980328"/>
          </a:xfrm>
          <a:prstGeom prst="rect">
            <a:avLst/>
          </a:prstGeom>
        </p:spPr>
      </p:pic>
      <p:pic>
        <p:nvPicPr>
          <p:cNvPr id="4" name="3 Imagen" descr="4d9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857232"/>
            <a:ext cx="2143140" cy="2143140"/>
          </a:xfrm>
          <a:prstGeom prst="rect">
            <a:avLst/>
          </a:prstGeom>
        </p:spPr>
      </p:pic>
      <p:pic>
        <p:nvPicPr>
          <p:cNvPr id="5" name="4 Imagen" descr="3d9fdo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3571876"/>
            <a:ext cx="2214578" cy="2192506"/>
          </a:xfrm>
          <a:prstGeom prst="rect">
            <a:avLst/>
          </a:prstGeom>
        </p:spPr>
      </p:pic>
      <p:pic>
        <p:nvPicPr>
          <p:cNvPr id="6" name="5 Imagen" descr="4d9fdo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3500438"/>
            <a:ext cx="2357454" cy="2357454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14282" y="142852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/>
              <a:t>La pinya del 3 de 9 amb folre i  la del 4 de 9 amb folre han de quedar del tot compactes.</a:t>
            </a:r>
            <a:endParaRPr lang="ca-ES" sz="2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14282" y="5857892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/>
              <a:t>...i si movem figures en el </a:t>
            </a:r>
            <a:r>
              <a:rPr lang="ca-ES" sz="2400" dirty="0" err="1" smtClean="0"/>
              <a:t>GeoGebra</a:t>
            </a:r>
            <a:r>
              <a:rPr lang="ca-ES" sz="2400" dirty="0" smtClean="0"/>
              <a:t> ho podem estudiar.     </a:t>
            </a:r>
            <a:r>
              <a:rPr lang="ca-ES" sz="2400" dirty="0" err="1" smtClean="0">
                <a:hlinkClick r:id="rId6" action="ppaction://hlinkfile"/>
              </a:rPr>
              <a:t>pinya.ggb</a:t>
            </a:r>
            <a:endParaRPr lang="ca-ES" sz="2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214282" y="2786058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/>
              <a:t>Després de col·locar-ne els rengles principals, la geometria ens ensenya  com  hem d’acabar d’omplir “els formatgets” ....</a:t>
            </a:r>
            <a:endParaRPr lang="ca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248</Words>
  <Application>Microsoft Office PowerPoint</Application>
  <PresentationFormat>Presentación en pantalla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Toni Gomà</dc:creator>
  <cp:lastModifiedBy>Toni Gomà</cp:lastModifiedBy>
  <cp:revision>55</cp:revision>
  <dcterms:created xsi:type="dcterms:W3CDTF">2015-02-20T09:07:26Z</dcterms:created>
  <dcterms:modified xsi:type="dcterms:W3CDTF">2016-06-30T16:03:50Z</dcterms:modified>
</cp:coreProperties>
</file>