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0" r:id="rId6"/>
    <p:sldId id="262" r:id="rId7"/>
    <p:sldId id="258" r:id="rId8"/>
    <p:sldId id="263" r:id="rId9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8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A501E-A89E-44A2-ACE2-DE2DDCFC7EE4}" type="datetimeFigureOut">
              <a:rPr lang="es-ES" smtClean="0"/>
              <a:t>21/11/2014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285D1-FAE6-4290-B17B-FC650CB7E69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A501E-A89E-44A2-ACE2-DE2DDCFC7EE4}" type="datetimeFigureOut">
              <a:rPr lang="es-ES" smtClean="0"/>
              <a:t>21/11/2014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285D1-FAE6-4290-B17B-FC650CB7E69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A501E-A89E-44A2-ACE2-DE2DDCFC7EE4}" type="datetimeFigureOut">
              <a:rPr lang="es-ES" smtClean="0"/>
              <a:t>21/11/2014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285D1-FAE6-4290-B17B-FC650CB7E69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A501E-A89E-44A2-ACE2-DE2DDCFC7EE4}" type="datetimeFigureOut">
              <a:rPr lang="es-ES" smtClean="0"/>
              <a:t>21/11/2014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285D1-FAE6-4290-B17B-FC650CB7E69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A501E-A89E-44A2-ACE2-DE2DDCFC7EE4}" type="datetimeFigureOut">
              <a:rPr lang="es-ES" smtClean="0"/>
              <a:t>21/11/2014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285D1-FAE6-4290-B17B-FC650CB7E69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A501E-A89E-44A2-ACE2-DE2DDCFC7EE4}" type="datetimeFigureOut">
              <a:rPr lang="es-ES" smtClean="0"/>
              <a:t>21/11/2014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285D1-FAE6-4290-B17B-FC650CB7E69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A501E-A89E-44A2-ACE2-DE2DDCFC7EE4}" type="datetimeFigureOut">
              <a:rPr lang="es-ES" smtClean="0"/>
              <a:t>21/11/2014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285D1-FAE6-4290-B17B-FC650CB7E69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A501E-A89E-44A2-ACE2-DE2DDCFC7EE4}" type="datetimeFigureOut">
              <a:rPr lang="es-ES" smtClean="0"/>
              <a:t>21/11/2014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285D1-FAE6-4290-B17B-FC650CB7E69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A501E-A89E-44A2-ACE2-DE2DDCFC7EE4}" type="datetimeFigureOut">
              <a:rPr lang="es-ES" smtClean="0"/>
              <a:t>21/11/2014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285D1-FAE6-4290-B17B-FC650CB7E69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A501E-A89E-44A2-ACE2-DE2DDCFC7EE4}" type="datetimeFigureOut">
              <a:rPr lang="es-ES" smtClean="0"/>
              <a:t>21/11/2014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285D1-FAE6-4290-B17B-FC650CB7E69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A501E-A89E-44A2-ACE2-DE2DDCFC7EE4}" type="datetimeFigureOut">
              <a:rPr lang="es-ES" smtClean="0"/>
              <a:t>21/11/2014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285D1-FAE6-4290-B17B-FC650CB7E69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A501E-A89E-44A2-ACE2-DE2DDCFC7EE4}" type="datetimeFigureOut">
              <a:rPr lang="es-ES" smtClean="0"/>
              <a:t>21/11/2014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285D1-FAE6-4290-B17B-FC650CB7E69F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26" name="AutoShape 2" descr="data:image/jpeg;base64,/9j/4AAQSkZJRgABAQAAAQABAAD/2wCEAAkGBxQHEhISExQWFhQVFxcaFxcVGCAYGBwYHRsXFxgaGBgYHCggHBwlGx8XIjEmJikrLi4uGh8zODMsOCgtMisBCgoKBQUFDgUFDisZExkrKysrKysrKysrKysrKysrKysrKysrKysrKysrKysrKysrKysrKysrKysrKysrKysrK//AABEIALsAwAMBIgACEQEDEQH/xAAcAAEAAgMBAQEAAAAAAAAAAAAABwgBBQYDBAL/xABEEAABAwIBCAUJBQYGAwAAAAABAAIDBBEFBgcSITFBUWETInGBkQgUIzJCUmKhsRVygqLBJDNDU5LRg5OywvDxFmRz/8QAFAEBAAAAAAAAAAAAAAAAAAAAAP/EABQRAQAAAAAAAAAAAAAAAAAAAAD/2gAMAwEAAhEDEQA/AJxREQEREBERAREQEREBERARF+JZWwi7iGjiTYeJQftFqanKajpb6dVA23GVt/C91qanOVhdONdZEeTSXH5BB1iKPKnPPhUN7SyPPBsTvq4ALT1WfuiZfQp6hx+LQaPHSJ+SCW0UF1HlBE+pQAc3T3+QjH1Wrqc/VbJ6kEDP6nfVyCxCKFs1OcauytrxBOY+iEUjyGM0dY0QNdzvKmlAREQEREBERAREQEREBERAREQeNW3TjeOLXD5FUorGlkjw4kkOIJO0kGyu6onlzFUlVJJJJUzkve51maDQNI3t1muQV0RWcpMymFwDrMlk5ulI/wBFluKXNlhdMLCjjd9+7vqUFS1lrdI2Gsq5NLkpRUmplJAP8Np+oUS52s5bKMPw/Di1u1s00YAtuMcZG/i4bNg5BCBFtSwiyRZBLXk3waVdUv8AdpyO90jP7FWIUGeTPDrxB9v5DQf80n/apzQEREBERAREQEREBERAREQEREBERARFDOeDOl5lp0NE/wBJrbNK0+pxYw+9xO7Zt2BjPBnS8z06GieOk1tmlafV3FjD73E7tm3ZAayTdTVmezW9P0dfWt6mp0MLh629sjwd28DfqPaH6zQZtAxrcSrWagNOCFw4DSEjx82jv4KGKx/SSPdxc4+JKuZlFMKelqXHY2KQ/lKpagsL5NsIbRVT95nt3BjCP9RUvKNswEHRYU13vyyHwOj+iklAREQEREBEWCdHWdiDK02UeVNJky3SqZmx3Fw293u+6wayovzkZ5hSF1NhxDnC4fUbWg7LRDY4/Fs4XUGV1ZJiEjpZXufI83c5xuSeZKCacoc/huW0VMLfzJz9I27N2su7lwuJZ1sUxAn9pMYO6JoaPpf5rmcGwSoxx+hTwySu1X0GkgX2aR2NHMkBSDhOY2vrBeV8MOrY5xe7sIaLfNBxD8rq9+s1tV/nvH0cvejy4xGjN21tRf4pC8eDyQpKZ5PshGuuYDyhJHj0gXlU+T/M393WRu+9G5v0c5BosHz14lQWEhjnaNvSNs4/iYQpJyXz20WKkMqGupXne46cX9YAI7wO1RNj2afE8GBd0HTNG+A6Zt9z1vAFcQ9hjJBBBBsQdRB4EILuU1Qyra18bmvY4Xa5pDmkciNRXqqgZHZb1eSD9KB94ybuifrjdx1bjzGtSPlfnu8/o2R0bHRTyi0rna+j3ERn2idztVhuvsDcZ4M6AwsPoaNwMx1SyjWIxva34+PDt2V9JujnFxJOsnaSpjzPZrvtDo6+sb6H1oYXD1/de+/sbwPa1HZtD1zNZsBWdHiFY30frQQuHrcJH39neBv1HZtnpYAssoOazkzdBhde69vQSAdpFgqgq1Oe2boMHquJ6JvjIwH5XVVkFrszdP5vhFJ8Qc7xc5dqubzbweb4XQD/ANeJ39TQ79V0iAiIgIiICgDPRnKdWvfh9I60Tbtnkadb3bDGPgG/idWwa+5z1ZaHJmlEMTrVFQCGkbWR7Hv5HXYc7ncqxIMtaXkAC5OwBTTm7zLmqDajEbtbqLacGziOMp3D4Rr5jYtxmYzajDmsr6tt5nAOhjcP3bdoeQfbO7h27JhQfNh2HxYWwRwxsjYNjWANHDcvpREBERAXMZYZCUeVrSJowJPZmZZsgPbbrDkbrp0QVKy+yAqMi3+k9JA42ZM0ajycPZdy8FyKuzieHx4rE+GZgfG8Wc1wuCP771VjObkM/IuosLup5LmF5+bHfEPmNfYHQ5jsioMo5X1E72ubTkWp97nHW1z/AIBr1byOVjY8Cyp1kVlLJkpVxVLL2bqkaPajNtJv0I5gK3uG1zMTijmicHRyNDmkbwRdB9KIiCM/KDc77La1gJ06iMGwJ1Bsjt3NoVaSLK8S8KijjqfXYx33mg/UIPnwCn80paaP3IYm/wBLGhfeiICIiAmxFy+czFvsbDKuUGzujLGn4n9QfVBWzOTlH/5RiE84N4wdCL/5tuGnv1u71u8yuSIymrekkF4KbRe8HY59/RtPK4JPZbeo8VqMy2BjBcLhNuvPeZ539awaO5ob334oO7REQEREBERAREQFoct8m2ZV0ctM/UXC8bt7ZBra4d+o8iVvkQUjrqV1DI+J4s+NzmuHAg2PzU9eTtlJ53BLQPPWg68Yvr6Nx6wA5PP5wuLz/YGMMxETtFm1LA8/fbZj9XMaJ7SVpc0GLfZGK0rr2bITE++oWeLC/wCLRPcEFsEREBERAREQEREBRZ5RNUYMNiYP4lQ0Ecg17vqApTUQeUk0mjpDuE5Hix1voUFfWN0yBxKuxh1N5nFFH7jGt8AAqVUps9l9Y0hq71d5AREQEREBERAREQEREEPeUlS6dJSS2F2zFt99nNJ/2qBsNqvMpYpRtjex4/CQ79FYbyi3AYbELazUssfwSKuCC8MTtMA8QCv0vOm9Rn3R9F6ICIiAiIgIiICjTygKHzvCy/8AkzRv1c7sPycpLWpyswn7do6mm3yxua371ur+ayCmYNlc/JmuGJUlNMDcSRMdftaL/NUxewxkgggg2IOogjaCFY7yfsohiVC6lc70lM7UN5idrae52kOzRQSmiIgIiICIiAiIgIiIIT8pSuAjooN5c+TuADf1UM5OUf2jVU0Vr6csbSORcL/K66XPDlCMocTmc03jhtEzgdG+ke9+l3WX35iMFOKYoyUjqUzXSE7tI9Rg7bm/4Sgs61uiAOCyiICIiAiIgIiICIiCsOfDJj7Br3SsbaGqvI07g+/pG9t7O/EueyAypfkjWR1AuWX0ZWj2oz63eNo5hWcy/wAlWZX0b6d1g/1onkX0ZBex7DsPIqpGI0MmGSyQytLJI3FrmnaCP+bd6C6WH1rMSjZNE4OjkaHNcNhBX0Ks2aXOSck3eb1BLqR5vxMTjtc0e6d47+N7J0lUytY2SNzXseAWuabtIOwghB7IiICIiAiIgKP88WWoyWpDHG79pnBbHxa3Y+QjkLgcyOBW3y+y4gyMh05CHTOB6KEHrOPE8GDef1VV8oscmyjqJKmd2lI89zRua0bmhBrib61Z7MhkwcAoGyvbozVNpHX2hn8MHu61viUP5n8iDlXVCSQfs0BDpCRqe7a2MfU8u0K0YGjqQZREQEREBERAREQEREBRznYzbtyuZ08Fm1bBYbhI33XHiNx5+EjIgpHW0j6CR0UrHMkYbOa4WIPMFdPkPnCq8jXWiIfCTd0Ml9E8dEjWx3Md4KsPl1m+pcsmekHRzAdWZg6w5OHtN5HuIVessc3Fbkq4l8Zlh3TRAuZ+Lezv1c0E8ZL52MPx4AOlFPJvZOQ0X5P9U+K7ljxILggg7CDcKjy2GG45U4V+4nljHBjyB3tBsUF00VSW5zMVZq89l/Kfq1eFZnBxKsGi+smt8LtH5tAKC1+LYzT4MzTqJo4m8ZHBtzwF9p5BRNlpnxjpw6LD29I/Z00gswc2s1Fx7bDtUEVFQ+qcXvc57jtc4lxPaTrWaWlfWODI2Oe87GsaXOPYBrKD1xXE5cYldNO90kjzrc46+zkOS6HN/kLPlpNosBZC0jpZSNQHut4vPDxXa5DZkpa4tlxAmGPb0LSOkdyc7YwHvPYdk8YZh0WExthhY2ONosGtFh/2g8MAwWLJ+COngboxsFhxJ3ucd7idZK2KIgIiICIiAiIgIiICIiAiIgLBGlqKyiDjso82OHZQXL4BG8/xIPRuvxsBonvBXB4lmAYSTT1jgNwlYHfmaRfwU2ogrzNmEq2+rUQu18HDV4L3p8wNQ49eriA5McTbxCn9EES4RmHo6YgzzTTW9kWjYeRtd3g4KRcDycpcAbo00EcQ3lrese12095W1RAREQEREBERAREQEREBERAREQEREBERAREQEREBERAREQEREBERAREQEREBER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28" name="AutoShape 4" descr="data:image/jpeg;base64,/9j/4AAQSkZJRgABAQAAAQABAAD/2wCEAAkGBxQHEhISExQWFhQVFxcaFxcVGCAYGBwYHRsXFxgaGBgYHCggHBwlGx8XIjEmJikrLi4uGh8zODMsOCgtMisBCgoKBQUFDgUFDisZExkrKysrKysrKysrKysrKysrKysrKysrKysrKysrKysrKysrKysrKysrKysrKysrKysrK//AABEIALsAwAMBIgACEQEDEQH/xAAcAAEAAgMBAQEAAAAAAAAAAAAABwgBBQYDBAL/xABEEAABAwIBCAUJBQYGAwAAAAABAAIDBBEFBgcSITFBUWETInGBkQgUIzJCUmKhsRVygqLBJDNDU5LRg5OywvDxFmRz/8QAFAEBAAAAAAAAAAAAAAAAAAAAAP/EABQRAQAAAAAAAAAAAAAAAAAAAAD/2gAMAwEAAhEDEQA/AJxREQEREBERAREQEREBERARF+JZWwi7iGjiTYeJQftFqanKajpb6dVA23GVt/C91qanOVhdONdZEeTSXH5BB1iKPKnPPhUN7SyPPBsTvq4ALT1WfuiZfQp6hx+LQaPHSJ+SCW0UF1HlBE+pQAc3T3+QjH1Wrqc/VbJ6kEDP6nfVyCxCKFs1OcauytrxBOY+iEUjyGM0dY0QNdzvKmlAREQEREBERAREQEREBERAREQeNW3TjeOLXD5FUorGlkjw4kkOIJO0kGyu6onlzFUlVJJJJUzkve51maDQNI3t1muQV0RWcpMymFwDrMlk5ulI/wBFluKXNlhdMLCjjd9+7vqUFS1lrdI2Gsq5NLkpRUmplJAP8Np+oUS52s5bKMPw/Di1u1s00YAtuMcZG/i4bNg5BCBFtSwiyRZBLXk3waVdUv8AdpyO90jP7FWIUGeTPDrxB9v5DQf80n/apzQEREBERAREQEREBERAREQEREBERARFDOeDOl5lp0NE/wBJrbNK0+pxYw+9xO7Zt2BjPBnS8z06GieOk1tmlafV3FjD73E7tm3ZAayTdTVmezW9P0dfWt6mp0MLh629sjwd28DfqPaH6zQZtAxrcSrWagNOCFw4DSEjx82jv4KGKx/SSPdxc4+JKuZlFMKelqXHY2KQ/lKpagsL5NsIbRVT95nt3BjCP9RUvKNswEHRYU13vyyHwOj+iklAREQEREBEWCdHWdiDK02UeVNJky3SqZmx3Fw293u+6wayovzkZ5hSF1NhxDnC4fUbWg7LRDY4/Fs4XUGV1ZJiEjpZXufI83c5xuSeZKCacoc/huW0VMLfzJz9I27N2su7lwuJZ1sUxAn9pMYO6JoaPpf5rmcGwSoxx+hTwySu1X0GkgX2aR2NHMkBSDhOY2vrBeV8MOrY5xe7sIaLfNBxD8rq9+s1tV/nvH0cvejy4xGjN21tRf4pC8eDyQpKZ5PshGuuYDyhJHj0gXlU+T/M393WRu+9G5v0c5BosHz14lQWEhjnaNvSNs4/iYQpJyXz20WKkMqGupXne46cX9YAI7wO1RNj2afE8GBd0HTNG+A6Zt9z1vAFcQ9hjJBBBBsQdRB4EILuU1Qyra18bmvY4Xa5pDmkciNRXqqgZHZb1eSD9KB94ybuifrjdx1bjzGtSPlfnu8/o2R0bHRTyi0rna+j3ERn2idztVhuvsDcZ4M6AwsPoaNwMx1SyjWIxva34+PDt2V9JujnFxJOsnaSpjzPZrvtDo6+sb6H1oYXD1/de+/sbwPa1HZtD1zNZsBWdHiFY30frQQuHrcJH39neBv1HZtnpYAssoOazkzdBhde69vQSAdpFgqgq1Oe2boMHquJ6JvjIwH5XVVkFrszdP5vhFJ8Qc7xc5dqubzbweb4XQD/ANeJ39TQ79V0iAiIgIiICgDPRnKdWvfh9I60Tbtnkadb3bDGPgG/idWwa+5z1ZaHJmlEMTrVFQCGkbWR7Hv5HXYc7ncqxIMtaXkAC5OwBTTm7zLmqDajEbtbqLacGziOMp3D4Rr5jYtxmYzajDmsr6tt5nAOhjcP3bdoeQfbO7h27JhQfNh2HxYWwRwxsjYNjWANHDcvpREBERAXMZYZCUeVrSJowJPZmZZsgPbbrDkbrp0QVKy+yAqMi3+k9JA42ZM0ajycPZdy8FyKuzieHx4rE+GZgfG8Wc1wuCP771VjObkM/IuosLup5LmF5+bHfEPmNfYHQ5jsioMo5X1E72ubTkWp97nHW1z/AIBr1byOVjY8Cyp1kVlLJkpVxVLL2bqkaPajNtJv0I5gK3uG1zMTijmicHRyNDmkbwRdB9KIiCM/KDc77La1gJ06iMGwJ1Bsjt3NoVaSLK8S8KijjqfXYx33mg/UIPnwCn80paaP3IYm/wBLGhfeiICIiAmxFy+czFvsbDKuUGzujLGn4n9QfVBWzOTlH/5RiE84N4wdCL/5tuGnv1u71u8yuSIymrekkF4KbRe8HY59/RtPK4JPZbeo8VqMy2BjBcLhNuvPeZ539awaO5ob334oO7REQEREBERAREQFoct8m2ZV0ctM/UXC8bt7ZBra4d+o8iVvkQUjrqV1DI+J4s+NzmuHAg2PzU9eTtlJ53BLQPPWg68Yvr6Nx6wA5PP5wuLz/YGMMxETtFm1LA8/fbZj9XMaJ7SVpc0GLfZGK0rr2bITE++oWeLC/wCLRPcEFsEREBERAREQEREBRZ5RNUYMNiYP4lQ0Ecg17vqApTUQeUk0mjpDuE5Hix1voUFfWN0yBxKuxh1N5nFFH7jGt8AAqVUps9l9Y0hq71d5AREQEREBERAREQEREEPeUlS6dJSS2F2zFt99nNJ/2qBsNqvMpYpRtjex4/CQ79FYbyi3AYbELazUssfwSKuCC8MTtMA8QCv0vOm9Rn3R9F6ICIiAiIgIiICjTygKHzvCy/8AkzRv1c7sPycpLWpyswn7do6mm3yxua371ur+ayCmYNlc/JmuGJUlNMDcSRMdftaL/NUxewxkgggg2IOogjaCFY7yfsohiVC6lc70lM7UN5idrae52kOzRQSmiIgIiICIiAiIgIiIIT8pSuAjooN5c+TuADf1UM5OUf2jVU0Vr6csbSORcL/K66XPDlCMocTmc03jhtEzgdG+ke9+l3WX35iMFOKYoyUjqUzXSE7tI9Rg7bm/4Sgs61uiAOCyiICIiAiIgIiICIiCsOfDJj7Br3SsbaGqvI07g+/pG9t7O/EueyAypfkjWR1AuWX0ZWj2oz63eNo5hWcy/wAlWZX0b6d1g/1onkX0ZBex7DsPIqpGI0MmGSyQytLJI3FrmnaCP+bd6C6WH1rMSjZNE4OjkaHNcNhBX0Ks2aXOSck3eb1BLqR5vxMTjtc0e6d47+N7J0lUytY2SNzXseAWuabtIOwghB7IiICIiAiIgKP88WWoyWpDHG79pnBbHxa3Y+QjkLgcyOBW3y+y4gyMh05CHTOB6KEHrOPE8GDef1VV8oscmyjqJKmd2lI89zRua0bmhBrib61Z7MhkwcAoGyvbozVNpHX2hn8MHu61viUP5n8iDlXVCSQfs0BDpCRqe7a2MfU8u0K0YGjqQZREQEREBERAREQEREBRznYzbtyuZ08Fm1bBYbhI33XHiNx5+EjIgpHW0j6CR0UrHMkYbOa4WIPMFdPkPnCq8jXWiIfCTd0Ml9E8dEjWx3Md4KsPl1m+pcsmekHRzAdWZg6w5OHtN5HuIVessc3Fbkq4l8Zlh3TRAuZ+Lezv1c0E8ZL52MPx4AOlFPJvZOQ0X5P9U+K7ljxILggg7CDcKjy2GG45U4V+4nljHBjyB3tBsUF00VSW5zMVZq89l/Kfq1eFZnBxKsGi+smt8LtH5tAKC1+LYzT4MzTqJo4m8ZHBtzwF9p5BRNlpnxjpw6LD29I/Z00gswc2s1Fx7bDtUEVFQ+qcXvc57jtc4lxPaTrWaWlfWODI2Oe87GsaXOPYBrKD1xXE5cYldNO90kjzrc46+zkOS6HN/kLPlpNosBZC0jpZSNQHut4vPDxXa5DZkpa4tlxAmGPb0LSOkdyc7YwHvPYdk8YZh0WExthhY2ONosGtFh/2g8MAwWLJ+COngboxsFhxJ3ucd7idZK2KIgIiICIiAiIgIiICIiAiIgLBGlqKyiDjso82OHZQXL4BG8/xIPRuvxsBonvBXB4lmAYSTT1jgNwlYHfmaRfwU2ogrzNmEq2+rUQu18HDV4L3p8wNQ49eriA5McTbxCn9EES4RmHo6YgzzTTW9kWjYeRtd3g4KRcDycpcAbo00EcQ3lrese12095W1RAREQEREBERAREQEREBERAREQEREBERAREQEREBERAREQEREBERAREQEREBER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0" name="AutoShape 6" descr="data:image/jpeg;base64,/9j/4AAQSkZJRgABAQAAAQABAAD/2wCEAAkGBxQHEhISExQWFhQVFxcaFxcVGCAYGBwYHRsXFxgaGBgYHCggHBwlGx8XIjEmJikrLi4uGh8zODMsOCgtMisBCgoKBQUFDgUFDisZExkrKysrKysrKysrKysrKysrKysrKysrKysrKysrKysrKysrKysrKysrKysrKysrKysrK//AABEIALsAwAMBIgACEQEDEQH/xAAcAAEAAgMBAQEAAAAAAAAAAAAABwgBBQYDBAL/xABEEAABAwIBCAUJBQYGAwAAAAABAAIDBBEFBgcSITFBUWETInGBkQgUIzJCUmKhsRVygqLBJDNDU5LRg5OywvDxFmRz/8QAFAEBAAAAAAAAAAAAAAAAAAAAAP/EABQRAQAAAAAAAAAAAAAAAAAAAAD/2gAMAwEAAhEDEQA/AJxREQEREBERAREQEREBERARF+JZWwi7iGjiTYeJQftFqanKajpb6dVA23GVt/C91qanOVhdONdZEeTSXH5BB1iKPKnPPhUN7SyPPBsTvq4ALT1WfuiZfQp6hx+LQaPHSJ+SCW0UF1HlBE+pQAc3T3+QjH1Wrqc/VbJ6kEDP6nfVyCxCKFs1OcauytrxBOY+iEUjyGM0dY0QNdzvKmlAREQEREBERAREQEREBERAREQeNW3TjeOLXD5FUorGlkjw4kkOIJO0kGyu6onlzFUlVJJJJUzkve51maDQNI3t1muQV0RWcpMymFwDrMlk5ulI/wBFluKXNlhdMLCjjd9+7vqUFS1lrdI2Gsq5NLkpRUmplJAP8Np+oUS52s5bKMPw/Di1u1s00YAtuMcZG/i4bNg5BCBFtSwiyRZBLXk3waVdUv8AdpyO90jP7FWIUGeTPDrxB9v5DQf80n/apzQEREBERAREQEREBERAREQEREBERARFDOeDOl5lp0NE/wBJrbNK0+pxYw+9xO7Zt2BjPBnS8z06GieOk1tmlafV3FjD73E7tm3ZAayTdTVmezW9P0dfWt6mp0MLh629sjwd28DfqPaH6zQZtAxrcSrWagNOCFw4DSEjx82jv4KGKx/SSPdxc4+JKuZlFMKelqXHY2KQ/lKpagsL5NsIbRVT95nt3BjCP9RUvKNswEHRYU13vyyHwOj+iklAREQEREBEWCdHWdiDK02UeVNJky3SqZmx3Fw293u+6wayovzkZ5hSF1NhxDnC4fUbWg7LRDY4/Fs4XUGV1ZJiEjpZXufI83c5xuSeZKCacoc/huW0VMLfzJz9I27N2su7lwuJZ1sUxAn9pMYO6JoaPpf5rmcGwSoxx+hTwySu1X0GkgX2aR2NHMkBSDhOY2vrBeV8MOrY5xe7sIaLfNBxD8rq9+s1tV/nvH0cvejy4xGjN21tRf4pC8eDyQpKZ5PshGuuYDyhJHj0gXlU+T/M393WRu+9G5v0c5BosHz14lQWEhjnaNvSNs4/iYQpJyXz20WKkMqGupXne46cX9YAI7wO1RNj2afE8GBd0HTNG+A6Zt9z1vAFcQ9hjJBBBBsQdRB4EILuU1Qyra18bmvY4Xa5pDmkciNRXqqgZHZb1eSD9KB94ybuifrjdx1bjzGtSPlfnu8/o2R0bHRTyi0rna+j3ERn2idztVhuvsDcZ4M6AwsPoaNwMx1SyjWIxva34+PDt2V9JujnFxJOsnaSpjzPZrvtDo6+sb6H1oYXD1/de+/sbwPa1HZtD1zNZsBWdHiFY30frQQuHrcJH39neBv1HZtnpYAssoOazkzdBhde69vQSAdpFgqgq1Oe2boMHquJ6JvjIwH5XVVkFrszdP5vhFJ8Qc7xc5dqubzbweb4XQD/ANeJ39TQ79V0iAiIgIiICgDPRnKdWvfh9I60Tbtnkadb3bDGPgG/idWwa+5z1ZaHJmlEMTrVFQCGkbWR7Hv5HXYc7ncqxIMtaXkAC5OwBTTm7zLmqDajEbtbqLacGziOMp3D4Rr5jYtxmYzajDmsr6tt5nAOhjcP3bdoeQfbO7h27JhQfNh2HxYWwRwxsjYNjWANHDcvpREBERAXMZYZCUeVrSJowJPZmZZsgPbbrDkbrp0QVKy+yAqMi3+k9JA42ZM0ajycPZdy8FyKuzieHx4rE+GZgfG8Wc1wuCP771VjObkM/IuosLup5LmF5+bHfEPmNfYHQ5jsioMo5X1E72ubTkWp97nHW1z/AIBr1byOVjY8Cyp1kVlLJkpVxVLL2bqkaPajNtJv0I5gK3uG1zMTijmicHRyNDmkbwRdB9KIiCM/KDc77La1gJ06iMGwJ1Bsjt3NoVaSLK8S8KijjqfXYx33mg/UIPnwCn80paaP3IYm/wBLGhfeiICIiAmxFy+czFvsbDKuUGzujLGn4n9QfVBWzOTlH/5RiE84N4wdCL/5tuGnv1u71u8yuSIymrekkF4KbRe8HY59/RtPK4JPZbeo8VqMy2BjBcLhNuvPeZ539awaO5ob334oO7REQEREBERAREQFoct8m2ZV0ctM/UXC8bt7ZBra4d+o8iVvkQUjrqV1DI+J4s+NzmuHAg2PzU9eTtlJ53BLQPPWg68Yvr6Nx6wA5PP5wuLz/YGMMxETtFm1LA8/fbZj9XMaJ7SVpc0GLfZGK0rr2bITE++oWeLC/wCLRPcEFsEREBERAREQEREBRZ5RNUYMNiYP4lQ0Ecg17vqApTUQeUk0mjpDuE5Hix1voUFfWN0yBxKuxh1N5nFFH7jGt8AAqVUps9l9Y0hq71d5AREQEREBERAREQEREEPeUlS6dJSS2F2zFt99nNJ/2qBsNqvMpYpRtjex4/CQ79FYbyi3AYbELazUssfwSKuCC8MTtMA8QCv0vOm9Rn3R9F6ICIiAiIgIiICjTygKHzvCy/8AkzRv1c7sPycpLWpyswn7do6mm3yxua371ur+ayCmYNlc/JmuGJUlNMDcSRMdftaL/NUxewxkgggg2IOogjaCFY7yfsohiVC6lc70lM7UN5idrae52kOzRQSmiIgIiICIiAiIgIiIIT8pSuAjooN5c+TuADf1UM5OUf2jVU0Vr6csbSORcL/K66XPDlCMocTmc03jhtEzgdG+ke9+l3WX35iMFOKYoyUjqUzXSE7tI9Rg7bm/4Sgs61uiAOCyiICIiAiIgIiICIiCsOfDJj7Br3SsbaGqvI07g+/pG9t7O/EueyAypfkjWR1AuWX0ZWj2oz63eNo5hWcy/wAlWZX0b6d1g/1onkX0ZBex7DsPIqpGI0MmGSyQytLJI3FrmnaCP+bd6C6WH1rMSjZNE4OjkaHNcNhBX0Ks2aXOSck3eb1BLqR5vxMTjtc0e6d47+N7J0lUytY2SNzXseAWuabtIOwghB7IiICIiAiIgKP88WWoyWpDHG79pnBbHxa3Y+QjkLgcyOBW3y+y4gyMh05CHTOB6KEHrOPE8GDef1VV8oscmyjqJKmd2lI89zRua0bmhBrib61Z7MhkwcAoGyvbozVNpHX2hn8MHu61viUP5n8iDlXVCSQfs0BDpCRqe7a2MfU8u0K0YGjqQZREQEREBERAREQEREBRznYzbtyuZ08Fm1bBYbhI33XHiNx5+EjIgpHW0j6CR0UrHMkYbOa4WIPMFdPkPnCq8jXWiIfCTd0Ml9E8dEjWx3Md4KsPl1m+pcsmekHRzAdWZg6w5OHtN5HuIVessc3Fbkq4l8Zlh3TRAuZ+Lezv1c0E8ZL52MPx4AOlFPJvZOQ0X5P9U+K7ljxILggg7CDcKjy2GG45U4V+4nljHBjyB3tBsUF00VSW5zMVZq89l/Kfq1eFZnBxKsGi+smt8LtH5tAKC1+LYzT4MzTqJo4m8ZHBtzwF9p5BRNlpnxjpw6LD29I/Z00gswc2s1Fx7bDtUEVFQ+qcXvc57jtc4lxPaTrWaWlfWODI2Oe87GsaXOPYBrKD1xXE5cYldNO90kjzrc46+zkOS6HN/kLPlpNosBZC0jpZSNQHut4vPDxXa5DZkpa4tlxAmGPb0LSOkdyc7YwHvPYdk8YZh0WExthhY2ONosGtFh/2g8MAwWLJ+COngboxsFhxJ3ucd7idZK2KIgIiICIiAiIgIiICIiAiIgLBGlqKyiDjso82OHZQXL4BG8/xIPRuvxsBonvBXB4lmAYSTT1jgNwlYHfmaRfwU2ogrzNmEq2+rUQu18HDV4L3p8wNQ49eriA5McTbxCn9EES4RmHo6YgzzTTW9kWjYeRtd3g4KRcDycpcAbo00EcQ3lrese12095W1RAREQEREBERAREQEREBERAREQEREBERAREQEREBERAREQEREBERAREQEREBER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32" name="Picture 8" descr="http://4.bp.blogspot.com/-njWMReiQUM4/TrWyg1ZEq8I/AAAAAAAAASQ/OKxlUe65tg0/s1600/SIMBOL+MASC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2357430"/>
            <a:ext cx="2133600" cy="2143125"/>
          </a:xfrm>
          <a:prstGeom prst="rect">
            <a:avLst/>
          </a:prstGeom>
          <a:noFill/>
        </p:spPr>
      </p:pic>
      <p:pic>
        <p:nvPicPr>
          <p:cNvPr id="1034" name="Picture 10" descr="http://upload.wikimedia.org/wikipedia/commons/thumb/6/66/Venus_symbol.svg/2000px-Venus_symbol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2000240"/>
            <a:ext cx="2857520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monoica-dioic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14480" y="1071546"/>
            <a:ext cx="5824945" cy="3786214"/>
          </a:xfrm>
          <a:prstGeom prst="rect">
            <a:avLst/>
          </a:prstGeom>
        </p:spPr>
      </p:pic>
      <p:sp>
        <p:nvSpPr>
          <p:cNvPr id="5" name="4 Rectángulo"/>
          <p:cNvSpPr/>
          <p:nvPr/>
        </p:nvSpPr>
        <p:spPr>
          <a:xfrm>
            <a:off x="1857356" y="3857628"/>
            <a:ext cx="2214578" cy="8572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4857752" y="3929066"/>
            <a:ext cx="2214578" cy="8572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Pol·linització</a:t>
            </a:r>
            <a:r>
              <a:rPr lang="es-ES" dirty="0" smtClean="0"/>
              <a:t>…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122" name="Picture 2" descr="http://www.otromundoesposible.net/wp-content/uploads/2008/01/abeja-polinizacion-extinc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143116"/>
            <a:ext cx="3810000" cy="3343275"/>
          </a:xfrm>
          <a:prstGeom prst="rect">
            <a:avLst/>
          </a:prstGeom>
          <a:noFill/>
        </p:spPr>
      </p:pic>
      <p:pic>
        <p:nvPicPr>
          <p:cNvPr id="5124" name="Picture 4" descr="http://www.elhogarnatural.com/estructura/poli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95799" y="2214554"/>
            <a:ext cx="4095779" cy="3071834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1142976" y="5715016"/>
            <a:ext cx="22309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600" dirty="0" err="1" smtClean="0"/>
              <a:t>entomòfila</a:t>
            </a:r>
            <a:endParaRPr lang="es-ES" sz="3600" dirty="0"/>
          </a:p>
        </p:txBody>
      </p:sp>
      <p:sp>
        <p:nvSpPr>
          <p:cNvPr id="8" name="7 CuadroTexto"/>
          <p:cNvSpPr txBox="1"/>
          <p:nvPr/>
        </p:nvSpPr>
        <p:spPr>
          <a:xfrm>
            <a:off x="5572132" y="5500702"/>
            <a:ext cx="20633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600" dirty="0" err="1" smtClean="0"/>
              <a:t>anemòfila</a:t>
            </a:r>
            <a:endParaRPr lang="es-E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Diseminació</a:t>
            </a:r>
            <a:r>
              <a:rPr lang="es-ES" dirty="0" smtClean="0"/>
              <a:t> </a:t>
            </a:r>
            <a:r>
              <a:rPr lang="es-ES" dirty="0" err="1" smtClean="0"/>
              <a:t>llavors</a:t>
            </a:r>
            <a:r>
              <a:rPr lang="es-ES" dirty="0" smtClean="0"/>
              <a:t>…</a:t>
            </a:r>
            <a:endParaRPr lang="es-ES" dirty="0"/>
          </a:p>
        </p:txBody>
      </p:sp>
      <p:pic>
        <p:nvPicPr>
          <p:cNvPr id="10" name="9 Marcador de contenido" descr="endozoocoria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14347" y="1571612"/>
            <a:ext cx="2578645" cy="1785950"/>
          </a:xfrm>
        </p:spPr>
      </p:pic>
      <p:sp>
        <p:nvSpPr>
          <p:cNvPr id="6" name="5 CuadroTexto"/>
          <p:cNvSpPr txBox="1"/>
          <p:nvPr/>
        </p:nvSpPr>
        <p:spPr>
          <a:xfrm>
            <a:off x="1285852" y="5715016"/>
            <a:ext cx="17672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600" dirty="0" err="1" smtClean="0"/>
              <a:t>zoocòria</a:t>
            </a:r>
            <a:endParaRPr lang="es-ES" sz="3600" dirty="0"/>
          </a:p>
        </p:txBody>
      </p:sp>
      <p:sp>
        <p:nvSpPr>
          <p:cNvPr id="8" name="7 CuadroTexto"/>
          <p:cNvSpPr txBox="1"/>
          <p:nvPr/>
        </p:nvSpPr>
        <p:spPr>
          <a:xfrm>
            <a:off x="6357950" y="5643578"/>
            <a:ext cx="24121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600" dirty="0" err="1" smtClean="0"/>
              <a:t>anemòcoria</a:t>
            </a:r>
            <a:endParaRPr lang="es-ES" sz="3600" dirty="0"/>
          </a:p>
        </p:txBody>
      </p:sp>
      <p:pic>
        <p:nvPicPr>
          <p:cNvPr id="18434" name="Picture 2" descr="http://2.bp.blogspot.com/-EmSXx33xF00/UAojWt0e_xI/AAAAAAAAApM/tzCYx1POZkg/s1600/semente+bonit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1643050"/>
            <a:ext cx="2524100" cy="1672217"/>
          </a:xfrm>
          <a:prstGeom prst="rect">
            <a:avLst/>
          </a:prstGeom>
          <a:noFill/>
        </p:spPr>
      </p:pic>
      <p:pic>
        <p:nvPicPr>
          <p:cNvPr id="18436" name="Picture 4" descr="http://api.ning.com/files/7FLnGR-oDchYLxXhTwIuAuMTRO-ff3nqp*RNxJbz1AEYWXYKt-K6JJwO7GDjOL51QGk0HFWpE*9pKRgnpA1iIN0f1b1syD30/casamentodas007n.jpg?width=737&amp;height=553"/>
          <p:cNvPicPr>
            <a:picLocks noChangeAspect="1" noChangeArrowheads="1"/>
          </p:cNvPicPr>
          <p:nvPr/>
        </p:nvPicPr>
        <p:blipFill>
          <a:blip r:embed="rId4" cstate="print"/>
          <a:srcRect t="9493" r="13500" b="-362"/>
          <a:stretch>
            <a:fillRect/>
          </a:stretch>
        </p:blipFill>
        <p:spPr bwMode="auto">
          <a:xfrm>
            <a:off x="6286512" y="3571876"/>
            <a:ext cx="2447018" cy="1928826"/>
          </a:xfrm>
          <a:prstGeom prst="rect">
            <a:avLst/>
          </a:prstGeom>
          <a:noFill/>
        </p:spPr>
      </p:pic>
      <p:pic>
        <p:nvPicPr>
          <p:cNvPr id="12" name="11 Imagen" descr="Epizoochoria_NRM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4348" y="3619480"/>
            <a:ext cx="2428892" cy="18216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Monocotiledònies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098" name="Picture 2" descr="http://www.jardinalia.com/images/gynerium-argenteum-f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071678"/>
            <a:ext cx="4891155" cy="2857520"/>
          </a:xfrm>
          <a:prstGeom prst="rect">
            <a:avLst/>
          </a:prstGeom>
          <a:noFill/>
        </p:spPr>
      </p:pic>
      <p:pic>
        <p:nvPicPr>
          <p:cNvPr id="4100" name="Picture 4" descr="http://ichn.iec.cat/bages/ribera/imatges%20grans/Cpendul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1357298"/>
            <a:ext cx="2876550" cy="4191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Monocotiledònies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9458" name="Picture 2" descr="http://www.asturnatura.com/photo/_files/photogallery/180tripetala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1928802"/>
            <a:ext cx="4762500" cy="33718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Dicotiledònies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146" name="Picture 2" descr="http://fichas.infojardin.com/foto-arbol/carpinus-betulus-hoj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5" y="1428736"/>
            <a:ext cx="3792501" cy="3000396"/>
          </a:xfrm>
          <a:prstGeom prst="rect">
            <a:avLst/>
          </a:prstGeom>
          <a:noFill/>
        </p:spPr>
      </p:pic>
      <p:pic>
        <p:nvPicPr>
          <p:cNvPr id="6148" name="Picture 4" descr="http://mediateca.educa.madrid.org/imagen/miniatura.php?id_imagen=2luba5uwrs7dr5qw&amp;t=3&amp;ra=1&amp;na=35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6646" y="3571876"/>
            <a:ext cx="4084922" cy="2719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Dicotiledònies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0482" name="Picture 2" descr="http://www.almerinatura.com/joyas/fotos/moehringia-intricata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1857364"/>
            <a:ext cx="4762500" cy="3581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13</Words>
  <Application>Microsoft Office PowerPoint</Application>
  <PresentationFormat>Presentación en pantalla (4:3)</PresentationFormat>
  <Paragraphs>10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9" baseType="lpstr">
      <vt:lpstr>Tema de Office</vt:lpstr>
      <vt:lpstr>Diapositiva 1</vt:lpstr>
      <vt:lpstr>Diapositiva 2</vt:lpstr>
      <vt:lpstr>Pol·linització…</vt:lpstr>
      <vt:lpstr>Diseminació llavors…</vt:lpstr>
      <vt:lpstr>Monocotiledònies</vt:lpstr>
      <vt:lpstr>Monocotiledònies</vt:lpstr>
      <vt:lpstr>Dicotiledònies</vt:lpstr>
      <vt:lpstr>Dicotiledònies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carles.arnal</dc:creator>
  <cp:lastModifiedBy>carles.arnal</cp:lastModifiedBy>
  <cp:revision>3</cp:revision>
  <dcterms:created xsi:type="dcterms:W3CDTF">2014-11-21T11:10:00Z</dcterms:created>
  <dcterms:modified xsi:type="dcterms:W3CDTF">2014-11-21T11:30:30Z</dcterms:modified>
</cp:coreProperties>
</file>