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52" d="100"/>
          <a:sy n="52" d="100"/>
        </p:scale>
        <p:origin x="46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0568B-BC4F-4337-94D6-01BAB052AC10}" type="datetimeFigureOut">
              <a:rPr lang="es-ES"/>
              <a:pPr/>
              <a:t>27/05/2014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B98E69-C5A8-4618-A2BB-41FB6945F575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95813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98E69-C5A8-4618-A2BB-41FB6945F575}" type="slidenum">
              <a:rPr lang="es-ES"/>
              <a:pPr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62769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98E69-C5A8-4618-A2BB-41FB6945F575}" type="slidenum">
              <a:rPr lang="es-ES"/>
              <a:pPr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59731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98E69-C5A8-4618-A2BB-41FB6945F575}" type="slidenum">
              <a:rPr lang="es-ES"/>
              <a:pPr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47257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98E69-C5A8-4618-A2BB-41FB6945F575}" type="slidenum">
              <a:rPr lang="es-ES"/>
              <a:pPr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210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98E69-C5A8-4618-A2BB-41FB6945F575}" type="slidenum">
              <a:rPr lang="es-ES"/>
              <a:pPr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01468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B98E69-C5A8-4618-A2BB-41FB6945F575}" type="slidenum">
              <a:rPr lang="es-ES"/>
              <a:pPr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0433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2285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6988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7087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4586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5155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10411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505000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2807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0997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734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5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896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5160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9321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3751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650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035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pPr/>
              <a:t>27/05/2014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1432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57763" y="0"/>
            <a:ext cx="8791575" cy="2387600"/>
          </a:xfrm>
        </p:spPr>
        <p:txBody>
          <a:bodyPr>
            <a:normAutofit/>
          </a:bodyPr>
          <a:lstStyle/>
          <a:p>
            <a:pPr algn="ctr"/>
            <a:r>
              <a:rPr lang="es-ES" sz="5400" b="1" dirty="0">
                <a:latin typeface="Gulim"/>
                <a:ea typeface="Gulim"/>
              </a:rPr>
              <a:t>CARACTERÍSTIQUES DE L'APP, ABUELITA DIME TU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40710" y="3545633"/>
            <a:ext cx="9144000" cy="2370935"/>
          </a:xfrm>
        </p:spPr>
        <p:txBody>
          <a:bodyPr>
            <a:noAutofit/>
          </a:bodyPr>
          <a:lstStyle/>
          <a:p>
            <a:pPr algn="r"/>
            <a:r>
              <a:rPr lang="es-ES" sz="2800" dirty="0">
                <a:latin typeface="Gulim"/>
                <a:ea typeface="Gulim"/>
              </a:rPr>
              <a:t>Carlos Gonzalez</a:t>
            </a:r>
            <a:r>
              <a:rPr lang="es-ES" sz="2800" dirty="0" smtClean="0">
                <a:latin typeface="Gulim"/>
                <a:ea typeface="Gulim"/>
              </a:rPr>
              <a:t>,</a:t>
            </a:r>
          </a:p>
          <a:p>
            <a:pPr algn="r"/>
            <a:r>
              <a:rPr lang="es-ES" sz="2800" dirty="0" smtClean="0">
                <a:latin typeface="Gulim"/>
                <a:ea typeface="Gulim"/>
              </a:rPr>
              <a:t>DANI MORENO,</a:t>
            </a:r>
            <a:endParaRPr lang="es-ES" sz="2800" dirty="0" smtClean="0">
              <a:latin typeface="Gulim"/>
              <a:ea typeface="Gulim"/>
            </a:endParaRPr>
          </a:p>
          <a:p>
            <a:pPr algn="r"/>
            <a:r>
              <a:rPr lang="es-ES" sz="2800" dirty="0" err="1" smtClean="0">
                <a:latin typeface="Gulim"/>
                <a:ea typeface="Gulim"/>
              </a:rPr>
              <a:t>Enric</a:t>
            </a:r>
            <a:r>
              <a:rPr lang="es-ES" sz="2800" dirty="0" smtClean="0">
                <a:latin typeface="Gulim"/>
                <a:ea typeface="Gulim"/>
              </a:rPr>
              <a:t> </a:t>
            </a:r>
            <a:r>
              <a:rPr lang="es-ES" sz="2800" dirty="0">
                <a:latin typeface="Gulim"/>
                <a:ea typeface="Gulim"/>
              </a:rPr>
              <a:t>Ruché</a:t>
            </a:r>
            <a:r>
              <a:rPr lang="es-ES" sz="2800" dirty="0" smtClean="0">
                <a:latin typeface="Gulim"/>
                <a:ea typeface="Gulim"/>
              </a:rPr>
              <a:t>,</a:t>
            </a:r>
          </a:p>
          <a:p>
            <a:pPr algn="r"/>
            <a:r>
              <a:rPr lang="es-ES" sz="2800" dirty="0" smtClean="0">
                <a:latin typeface="Gulim"/>
                <a:ea typeface="Gulim"/>
              </a:rPr>
              <a:t>Marta </a:t>
            </a:r>
            <a:r>
              <a:rPr lang="es-ES" sz="2800" dirty="0">
                <a:latin typeface="Gulim"/>
                <a:ea typeface="Gulim"/>
              </a:rPr>
              <a:t>López, </a:t>
            </a:r>
            <a:endParaRPr lang="es-ES" sz="2800" dirty="0" smtClean="0">
              <a:latin typeface="Gulim"/>
              <a:ea typeface="Gulim"/>
            </a:endParaRPr>
          </a:p>
          <a:p>
            <a:pPr algn="r"/>
            <a:r>
              <a:rPr lang="es-ES" sz="2800" dirty="0" smtClean="0">
                <a:latin typeface="Gulim"/>
                <a:ea typeface="Gulim"/>
              </a:rPr>
              <a:t>Carla </a:t>
            </a:r>
            <a:r>
              <a:rPr lang="es-ES" sz="2800" dirty="0">
                <a:latin typeface="Gulim"/>
                <a:ea typeface="Gulim"/>
              </a:rPr>
              <a:t>López</a:t>
            </a:r>
            <a:r>
              <a:rPr lang="es-ES" dirty="0">
                <a:latin typeface="Gulim"/>
                <a:ea typeface="Gulim"/>
              </a:rPr>
              <a:t>.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847663">
            <a:off x="2401813" y="2975830"/>
            <a:ext cx="2786938" cy="35105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1141413" y="413245"/>
            <a:ext cx="9905998" cy="1478570"/>
          </a:xfrm>
        </p:spPr>
        <p:txBody>
          <a:bodyPr>
            <a:normAutofit/>
          </a:bodyPr>
          <a:lstStyle/>
          <a:p>
            <a:r>
              <a:rPr lang="ca-ES" sz="4400" b="1" dirty="0" smtClean="0">
                <a:latin typeface="Gulim" panose="020B0600000101010101" pitchFamily="34" charset="-127"/>
                <a:ea typeface="Gulim" panose="020B0600000101010101" pitchFamily="34" charset="-127"/>
              </a:rPr>
              <a:t>Introducció</a:t>
            </a:r>
            <a:endParaRPr lang="es-ES" sz="4400" b="1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1141412" y="2436099"/>
            <a:ext cx="9905999" cy="3541714"/>
          </a:xfrm>
        </p:spPr>
        <p:txBody>
          <a:bodyPr>
            <a:normAutofit fontScale="92500" lnSpcReduction="10000"/>
          </a:bodyPr>
          <a:lstStyle/>
          <a:p>
            <a:r>
              <a:rPr lang="ca-ES" sz="3200" dirty="0" smtClean="0">
                <a:latin typeface="Gulim" panose="020B0600000101010101" pitchFamily="34" charset="-127"/>
                <a:ea typeface="Gulim" panose="020B0600000101010101" pitchFamily="34" charset="-127"/>
                <a:cs typeface="Arial" pitchFamily="34" charset="0"/>
              </a:rPr>
              <a:t>Especialment creada per a gent de la 3r edat que viu sola i als seus familiars</a:t>
            </a:r>
          </a:p>
          <a:p>
            <a:r>
              <a:rPr lang="ca-ES" sz="3200" dirty="0" smtClean="0">
                <a:latin typeface="Gulim" panose="020B0600000101010101" pitchFamily="34" charset="-127"/>
                <a:ea typeface="Gulim" panose="020B0600000101010101" pitchFamily="34" charset="-127"/>
                <a:cs typeface="Arial" pitchFamily="34" charset="0"/>
              </a:rPr>
              <a:t>Sistema despertador. Els familiars reben un missatge automàtic al aturar l’alarma.</a:t>
            </a:r>
          </a:p>
          <a:p>
            <a:r>
              <a:rPr lang="ca-ES" sz="3200" dirty="0">
                <a:latin typeface="Gulim" panose="020B0600000101010101" pitchFamily="34" charset="-127"/>
                <a:ea typeface="Gulim" panose="020B0600000101010101" pitchFamily="34" charset="-127"/>
                <a:cs typeface="Arial" pitchFamily="34" charset="0"/>
              </a:rPr>
              <a:t>É</a:t>
            </a:r>
            <a:r>
              <a:rPr lang="ca-ES" sz="3200" dirty="0" smtClean="0">
                <a:latin typeface="Gulim" panose="020B0600000101010101" pitchFamily="34" charset="-127"/>
                <a:ea typeface="Gulim" panose="020B0600000101010101" pitchFamily="34" charset="-127"/>
                <a:cs typeface="Arial" pitchFamily="34" charset="0"/>
              </a:rPr>
              <a:t>s una aplicació molt fàcil de configurar i adaptada a la tercera edat.</a:t>
            </a:r>
          </a:p>
          <a:p>
            <a:endParaRPr lang="es-ES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54236" y="365125"/>
            <a:ext cx="6899564" cy="5725370"/>
          </a:xfrm>
        </p:spPr>
        <p:txBody>
          <a:bodyPr>
            <a:normAutofit/>
          </a:bodyPr>
          <a:lstStyle/>
          <a:p>
            <a:r>
              <a:rPr lang="ca-ES" sz="3200" dirty="0" smtClean="0">
                <a:latin typeface="Gulim" panose="020B0600000101010101" pitchFamily="34" charset="-127"/>
                <a:ea typeface="Gulim" panose="020B0600000101010101" pitchFamily="34" charset="-127"/>
                <a:cs typeface="Arial"/>
              </a:rPr>
              <a:t>Aquesta És la primera pantalla de l'aplicació, es molt senzilla: títol, logotip i botó per anar a la següent pantalla.</a:t>
            </a:r>
            <a:endParaRPr lang="ca-ES" sz="3200" dirty="0">
              <a:latin typeface="Gulim" panose="020B0600000101010101" pitchFamily="34" charset="-127"/>
              <a:ea typeface="Gulim" panose="020B0600000101010101" pitchFamily="34" charset="-127"/>
              <a:cs typeface="Arial"/>
            </a:endParaRPr>
          </a:p>
        </p:txBody>
      </p:sp>
      <p:pic>
        <p:nvPicPr>
          <p:cNvPr id="4" name="Marcador de contenido 3" descr="10301534_689888834382219_3033951338040483975_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19428" y="1185103"/>
            <a:ext cx="2447627" cy="4351338"/>
          </a:xfrm>
        </p:spPr>
      </p:pic>
    </p:spTree>
    <p:extLst>
      <p:ext uri="{BB962C8B-B14F-4D97-AF65-F5344CB8AC3E}">
        <p14:creationId xmlns:p14="http://schemas.microsoft.com/office/powerpoint/2010/main" val="1723817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03618" y="365125"/>
            <a:ext cx="6650182" cy="5814435"/>
          </a:xfrm>
        </p:spPr>
        <p:txBody>
          <a:bodyPr>
            <a:normAutofit/>
          </a:bodyPr>
          <a:lstStyle/>
          <a:p>
            <a:r>
              <a:rPr lang="ca-ES" sz="3200" dirty="0" smtClean="0">
                <a:latin typeface="Gulim" panose="020B0600000101010101" pitchFamily="34" charset="-127"/>
                <a:ea typeface="Gulim" panose="020B0600000101010101" pitchFamily="34" charset="-127"/>
                <a:cs typeface="Arial"/>
              </a:rPr>
              <a:t>Aquesta es la segona </a:t>
            </a:r>
            <a:r>
              <a:rPr lang="ca-ES" sz="3200" dirty="0" smtClean="0">
                <a:latin typeface="Gulim" panose="020B0600000101010101" pitchFamily="34" charset="-127"/>
                <a:ea typeface="Gulim" panose="020B0600000101010101" pitchFamily="34" charset="-127"/>
                <a:cs typeface="Arial"/>
              </a:rPr>
              <a:t>pantalla. trobem </a:t>
            </a:r>
            <a:r>
              <a:rPr lang="ca-ES" sz="3200" dirty="0" smtClean="0">
                <a:latin typeface="Gulim" panose="020B0600000101010101" pitchFamily="34" charset="-127"/>
                <a:ea typeface="Gulim" panose="020B0600000101010101" pitchFamily="34" charset="-127"/>
                <a:cs typeface="Arial"/>
              </a:rPr>
              <a:t>l'explicació de com funciona i el botó per anar-hi a la següent pantalla.</a:t>
            </a:r>
            <a:endParaRPr lang="ca-ES" sz="3200" dirty="0">
              <a:latin typeface="Gulim" panose="020B0600000101010101" pitchFamily="34" charset="-127"/>
              <a:ea typeface="Gulim" panose="020B0600000101010101" pitchFamily="34" charset="-127"/>
              <a:cs typeface="Arial"/>
            </a:endParaRPr>
          </a:p>
        </p:txBody>
      </p:sp>
      <p:pic>
        <p:nvPicPr>
          <p:cNvPr id="4" name="Marcador de contenido 3" descr="10397845_689888811048888_5736909368712568162_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87498" y="1096673"/>
            <a:ext cx="2447627" cy="4351338"/>
          </a:xfrm>
        </p:spPr>
      </p:pic>
    </p:spTree>
    <p:extLst>
      <p:ext uri="{BB962C8B-B14F-4D97-AF65-F5344CB8AC3E}">
        <p14:creationId xmlns:p14="http://schemas.microsoft.com/office/powerpoint/2010/main" val="2746539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385388" y="709613"/>
            <a:ext cx="6949363" cy="5351462"/>
          </a:xfrm>
        </p:spPr>
        <p:txBody>
          <a:bodyPr>
            <a:normAutofit/>
          </a:bodyPr>
          <a:lstStyle/>
          <a:p>
            <a:r>
              <a:rPr lang="ca-ES" sz="3200" dirty="0" smtClean="0">
                <a:latin typeface="Gulim" panose="020B0600000101010101" pitchFamily="34" charset="-127"/>
                <a:ea typeface="Gulim" panose="020B0600000101010101" pitchFamily="34" charset="-127"/>
              </a:rPr>
              <a:t>Aquesta pantalla serveix per inserir el teu número i  el de les persones a les que els hi vols fer arribar el missatge. A continuació n'hi han dos botons un per guardar les dades inserides i un altre per anar la següent pantalla.</a:t>
            </a:r>
            <a:endParaRPr lang="ca-ES" sz="3200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pic>
        <p:nvPicPr>
          <p:cNvPr id="4" name="Marcador de contenido 3" descr="10359532_689888854382217_6949738883371912533_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94618" y="1513446"/>
            <a:ext cx="2447627" cy="4351338"/>
          </a:xfrm>
        </p:spPr>
      </p:pic>
    </p:spTree>
    <p:extLst>
      <p:ext uri="{BB962C8B-B14F-4D97-AF65-F5344CB8AC3E}">
        <p14:creationId xmlns:p14="http://schemas.microsoft.com/office/powerpoint/2010/main" val="2059209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0" y="365125"/>
            <a:ext cx="6781800" cy="5600679"/>
          </a:xfrm>
        </p:spPr>
        <p:txBody>
          <a:bodyPr>
            <a:normAutofit/>
          </a:bodyPr>
          <a:lstStyle/>
          <a:p>
            <a:r>
              <a:rPr lang="ca-ES" sz="3200" dirty="0" smtClean="0">
                <a:latin typeface="Gulim" panose="020B0600000101010101" pitchFamily="34" charset="-127"/>
                <a:ea typeface="Gulim" panose="020B0600000101010101" pitchFamily="34" charset="-127"/>
              </a:rPr>
              <a:t>A aquesta pantalla hi trobem </a:t>
            </a:r>
            <a:r>
              <a:rPr lang="ca-ES" sz="3200" dirty="0" smtClean="0">
                <a:latin typeface="Gulim" panose="020B0600000101010101" pitchFamily="34" charset="-127"/>
                <a:ea typeface="Gulim" panose="020B0600000101010101" pitchFamily="34" charset="-127"/>
              </a:rPr>
              <a:t>: </a:t>
            </a:r>
            <a:r>
              <a:rPr lang="ca-ES" sz="3200" dirty="0" smtClean="0">
                <a:latin typeface="Gulim" panose="020B0600000101010101" pitchFamily="34" charset="-127"/>
                <a:ea typeface="Gulim" panose="020B0600000101010101" pitchFamily="34" charset="-127"/>
              </a:rPr>
              <a:t>l'hora actual del mòbil, dos quadres per configurar l'hora i el minut en que volem que soni l'alarma, l'activació de l'alarma i un botó per guardar els canvis.</a:t>
            </a:r>
            <a:endParaRPr lang="ca-ES" sz="3200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pic>
        <p:nvPicPr>
          <p:cNvPr id="4" name="Marcador de contenido 3" descr="10403270_689888781048891_7522692806285777821_n (1)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366237" y="1240062"/>
            <a:ext cx="2447627" cy="4351338"/>
          </a:xfrm>
        </p:spPr>
      </p:pic>
    </p:spTree>
    <p:extLst>
      <p:ext uri="{BB962C8B-B14F-4D97-AF65-F5344CB8AC3E}">
        <p14:creationId xmlns:p14="http://schemas.microsoft.com/office/powerpoint/2010/main" val="970269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14553" y="365125"/>
            <a:ext cx="6739247" cy="5636305"/>
          </a:xfrm>
        </p:spPr>
        <p:txBody>
          <a:bodyPr/>
          <a:lstStyle/>
          <a:p>
            <a:r>
              <a:rPr lang="es-ES" dirty="0" smtClean="0">
                <a:latin typeface="Gulim" panose="020B0600000101010101" pitchFamily="34" charset="-127"/>
                <a:ea typeface="Gulim" panose="020B0600000101010101" pitchFamily="34" charset="-127"/>
              </a:rPr>
              <a:t>Pantalla FINAL QUAN S’ACTIVA EL despertador AMB </a:t>
            </a:r>
            <a:r>
              <a:rPr lang="es-ES" dirty="0">
                <a:latin typeface="Gulim" panose="020B0600000101010101" pitchFamily="34" charset="-127"/>
                <a:ea typeface="Gulim" panose="020B0600000101010101" pitchFamily="34" charset="-127"/>
              </a:rPr>
              <a:t>un botó per aturar </a:t>
            </a:r>
            <a:r>
              <a:rPr lang="es-ES" dirty="0" err="1" smtClean="0">
                <a:latin typeface="Gulim" panose="020B0600000101010101" pitchFamily="34" charset="-127"/>
                <a:ea typeface="Gulim" panose="020B0600000101010101" pitchFamily="34" charset="-127"/>
              </a:rPr>
              <a:t>l'alarma</a:t>
            </a:r>
            <a:r>
              <a:rPr lang="es-ES" dirty="0" smtClean="0">
                <a:latin typeface="Gulim" panose="020B0600000101010101" pitchFamily="34" charset="-127"/>
                <a:ea typeface="Gulim" panose="020B0600000101010101" pitchFamily="34" charset="-127"/>
              </a:rPr>
              <a:t>.</a:t>
            </a:r>
            <a:endParaRPr lang="es-ES" dirty="0">
              <a:latin typeface="Gulim" panose="020B0600000101010101" pitchFamily="34" charset="-127"/>
              <a:ea typeface="Gulim" panose="020B0600000101010101" pitchFamily="34" charset="-127"/>
            </a:endParaRPr>
          </a:p>
        </p:txBody>
      </p:sp>
      <p:pic>
        <p:nvPicPr>
          <p:cNvPr id="4" name="Marcador de contenido 3" descr="1966872_689888751048894_2220844120856943917_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63534" y="1360214"/>
            <a:ext cx="2447627" cy="4351338"/>
          </a:xfrm>
        </p:spPr>
      </p:pic>
    </p:spTree>
    <p:extLst>
      <p:ext uri="{BB962C8B-B14F-4D97-AF65-F5344CB8AC3E}">
        <p14:creationId xmlns:p14="http://schemas.microsoft.com/office/powerpoint/2010/main" val="41710133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TC104033919[[fn=Circuito]]</Template>
  <TotalTime>82</TotalTime>
  <Words>212</Words>
  <Application>Microsoft Office PowerPoint</Application>
  <PresentationFormat>Panorámica</PresentationFormat>
  <Paragraphs>21</Paragraphs>
  <Slides>7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Gulim</vt:lpstr>
      <vt:lpstr>Arial</vt:lpstr>
      <vt:lpstr>Calibri</vt:lpstr>
      <vt:lpstr>Trebuchet MS</vt:lpstr>
      <vt:lpstr>Tw Cen MT</vt:lpstr>
      <vt:lpstr>Circuito</vt:lpstr>
      <vt:lpstr>CARACTERÍSTIQUES DE L'APP, ABUELITA DIME TU</vt:lpstr>
      <vt:lpstr>Introducció</vt:lpstr>
      <vt:lpstr>Aquesta És la primera pantalla de l'aplicació, es molt senzilla: títol, logotip i botó per anar a la següent pantalla.</vt:lpstr>
      <vt:lpstr>Aquesta es la segona pantalla. trobem l'explicació de com funciona i el botó per anar-hi a la següent pantalla.</vt:lpstr>
      <vt:lpstr>Aquesta pantalla serveix per inserir el teu número i  el de les persones a les que els hi vols fer arribar el missatge. A continuació n'hi han dos botons un per guardar les dades inserides i un altre per anar la següent pantalla.</vt:lpstr>
      <vt:lpstr>A aquesta pantalla hi trobem : l'hora actual del mòbil, dos quadres per configurar l'hora i el minut en que volem que soni l'alarma, l'activació de l'alarma i un botó per guardar els canvis.</vt:lpstr>
      <vt:lpstr>Pantalla FINAL QUAN S’ACTIVA EL despertador AMB un botó per aturar l'alarma.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CARACTERÍSTIQUES DE L'APP, ABUELITA DIME TU</dc:title>
  <dc:creator>alumne</dc:creator>
  <cp:lastModifiedBy>Carlos Gonzalez Fernandez</cp:lastModifiedBy>
  <cp:revision>14</cp:revision>
  <dcterms:created xsi:type="dcterms:W3CDTF">2012-07-30T22:48:03Z</dcterms:created>
  <dcterms:modified xsi:type="dcterms:W3CDTF">2014-05-27T07:23:52Z</dcterms:modified>
</cp:coreProperties>
</file>